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0" r:id="rId2"/>
    <p:sldMasterId id="2147483714" r:id="rId3"/>
  </p:sldMasterIdLst>
  <p:notesMasterIdLst>
    <p:notesMasterId r:id="rId19"/>
  </p:notesMasterIdLst>
  <p:handoutMasterIdLst>
    <p:handoutMasterId r:id="rId20"/>
  </p:handoutMasterIdLst>
  <p:sldIdLst>
    <p:sldId id="428" r:id="rId4"/>
    <p:sldId id="521" r:id="rId5"/>
    <p:sldId id="530" r:id="rId6"/>
    <p:sldId id="512" r:id="rId7"/>
    <p:sldId id="526" r:id="rId8"/>
    <p:sldId id="527" r:id="rId9"/>
    <p:sldId id="529" r:id="rId10"/>
    <p:sldId id="473" r:id="rId11"/>
    <p:sldId id="514" r:id="rId12"/>
    <p:sldId id="517" r:id="rId13"/>
    <p:sldId id="507" r:id="rId14"/>
    <p:sldId id="519" r:id="rId15"/>
    <p:sldId id="523" r:id="rId16"/>
    <p:sldId id="522" r:id="rId17"/>
    <p:sldId id="516" r:id="rId18"/>
  </p:sldIdLst>
  <p:sldSz cx="9906000" cy="6858000" type="A4"/>
  <p:notesSz cx="7099300" cy="10236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0B2C6A"/>
    <a:srgbClr val="CCCCCC"/>
    <a:srgbClr val="BFBFBF"/>
    <a:srgbClr val="FF00FF"/>
    <a:srgbClr val="A4C5D6"/>
    <a:srgbClr val="9ABCC8"/>
    <a:srgbClr val="B3DFF1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9" autoAdjust="0"/>
  </p:normalViewPr>
  <p:slideViewPr>
    <p:cSldViewPr snapToGrid="0" snapToObjects="1">
      <p:cViewPr varScale="1">
        <p:scale>
          <a:sx n="68" d="100"/>
          <a:sy n="68" d="100"/>
        </p:scale>
        <p:origin x="1308" y="72"/>
      </p:cViewPr>
      <p:guideLst>
        <p:guide orient="horz" pos="2160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CA5C1381-D5F4-0742-8B38-B9887AB9292D}" type="datetimeFigureOut">
              <a:rPr lang="en-US" altLang="ja-JP"/>
              <a:pPr>
                <a:defRPr/>
              </a:pPr>
              <a:t>4/19/2017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613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2613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DBA9DCD4-4135-054B-9699-5E3AFC923483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4420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4T06:08:24.331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8991F327-471F-4C58-AB83-308BDFC3E2E5}" emma:medium="tactile" emma:mode="ink">
          <msink:context xmlns:msink="http://schemas.microsoft.com/ink/2010/main" type="inkDrawing" rotatedBoundingBox="19916,8577 23145,8369 23155,8518 19925,8726" semanticType="underline" shapeName="Other">
            <msink:sourceLink direction="with" ref="{06B89527-98B0-4BC6-A476-BB9290E53152}"/>
          </msink:context>
        </emma:interpretation>
      </emma:emma>
    </inkml:annotationXML>
    <inkml:trace contextRef="#ctx0" brushRef="#br0">0 221,'8'0,"9"0,10 0,7 0,6 0,3 0,2 0,-7-7,-2-3,0-7,2 0,1 2,2 4,-7-4,-1 1,2 3,-6-5,0 2,2 1,4 5,2 2,4 3,1 2,2 1,0 1,1-1,-1 1,0-1,0-7,1-2,-2-1,1 3,0 1,0 3,0 1,-1 2,1 0,0 0,7 0,3 1,-1-1,6 0,0 0,-2 0,-4 0,4 0,0 0,-2 0,4 0,0 0,-3 0,-4 0,5 0,0 0,-3 0,5 0,0 0,-3 0,-4 0,5 0,0 0,-3 0,-2 0,4 0,1 0,-3 0,5 0,0 0,-3 0,-11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4T06:08:37.440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Group>
    <inkml:annotationXML>
      <emma:emma xmlns:emma="http://www.w3.org/2003/04/emma" version="1.0">
        <emma:interpretation id="{06B89527-98B0-4BC6-A476-BB9290E53152}" emma:medium="tactile" emma:mode="ink">
          <msink:context xmlns:msink="http://schemas.microsoft.com/ink/2010/main" type="writingRegion" rotatedBoundingBox="20501,6646 23825,6728 23787,8235 20464,8152">
            <msink:destinationLink direction="with" ref="{8991F327-471F-4C58-AB83-308BDFC3E2E5}"/>
          </msink:context>
        </emma:interpretation>
      </emma:emma>
    </inkml:annotationXML>
    <inkml:traceGroup>
      <inkml:annotationXML>
        <emma:emma xmlns:emma="http://www.w3.org/2003/04/emma" version="1.0">
          <emma:interpretation id="{9C517652-4A29-462B-86F9-6E285DDDEF18}" emma:medium="tactile" emma:mode="ink">
            <msink:context xmlns:msink="http://schemas.microsoft.com/ink/2010/main" type="paragraph" rotatedBoundingBox="20501,6646 23825,6728 23787,8235 20464,8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2059AF-51BB-4E85-A95A-DBF93D2FEB5E}" emma:medium="tactile" emma:mode="ink">
              <msink:context xmlns:msink="http://schemas.microsoft.com/ink/2010/main" type="line" rotatedBoundingBox="20501,6646 23825,6728 23787,8235 20464,8152"/>
            </emma:interpretation>
          </emma:emma>
        </inkml:annotationXML>
        <inkml:traceGroup>
          <inkml:annotationXML>
            <emma:emma xmlns:emma="http://www.w3.org/2003/04/emma" version="1.0">
              <emma:interpretation id="{D26F3DE4-F344-454A-8A43-E1B0FFB5FEF0}" emma:medium="tactile" emma:mode="ink">
                <msink:context xmlns:msink="http://schemas.microsoft.com/ink/2010/main" type="inkWord" rotatedBoundingBox="20501,6646 23825,6728 23787,8235 20464,8152"/>
              </emma:interpretation>
              <emma:one-of disjunction-type="recognition" id="oneOf0">
                <emma:interpretation id="interp0" emma:lang="da-DK" emma:confidence="0">
                  <emma:literal>spare</emma:literal>
                </emma:interpretation>
                <emma:interpretation id="interp1" emma:lang="da-DK" emma:confidence="0">
                  <emma:literal>spove</emma:literal>
                </emma:interpretation>
                <emma:interpretation id="interp2" emma:lang="da-DK" emma:confidence="0">
                  <emma:literal>spore</emma:literal>
                </emma:interpretation>
                <emma:interpretation id="interp3" emma:lang="da-DK" emma:confidence="0">
                  <emma:literal>.spoce</emma:literal>
                </emma:interpretation>
                <emma:interpretation id="interp4" emma:lang="da-DK" emma:confidence="0">
                  <emma:literal>Space</emma:literal>
                </emma:interpretation>
              </emma:one-of>
            </emma:emma>
          </inkml:annotationXML>
          <inkml:trace contextRef="#ctx0" brushRef="#br0">407 0,'-8'0,"-9"0,-10 0,-7 0,-6 0,-3 0,5 8,10 9,9 10,8 7,6 6,3 3,3 2,8 1,11-8,8-10,8-10,4-8,4 2,1-1,1-3,0-2,-9 5,-2 0,-7 7,-9 7,-7 6,-6 7,-4 3,-9-5,-5-1,-6-7,-9-8,-6-7,-6 1,-3-1,-2-3,-1-4,0-2,-1-2,1-2,1 0,0 0,7 6,3 4,7-1</inkml:trace>
          <inkml:trace contextRef="#ctx0" brushRef="#br0" timeOffset="3266">844 394,'0'8,"0"9,0 10,0 7,0 6,0 3,0 2,0 1,0 0,0-1,0 0,0-1,0 1,0-1,0-1,0 1,0-8</inkml:trace>
          <inkml:trace contextRef="#ctx0" brushRef="#br1" timeOffset="-61798">275 1489</inkml:trace>
          <inkml:trace contextRef="#ctx0" brushRef="#br0" timeOffset="7922">800 306,'0'-8,"7"-2,11 1,8 1,9 3,5 1,3 3,2 0,0 1,-6 8,-11 9,-3 3,-5 5,-6 6,-5 4,-5 5,-10 2,-12-5,-9-10,-2-1,-2-6,-11-6,2 3,0-3,-1-3,7 4,2 0,6-4</inkml:trace>
          <inkml:trace contextRef="#ctx0" brushRef="#br0" timeOffset="14563">1676 306,'-8'0,"-9"0,-10 0,-7 0,-6 0,-3 7,5 10,2 3,8 4,7 7,8 4,7 5,3 2,3 2,1 1,8-8,3-2,6-7,8-9,6-7,6-6,4-3,2-3,-6-9,-10-10,-3-2,-4-5,-7-12,-5-8,-5-4,-2 0,-2 1,-1 16,0 21,-1 20,2 16,6 4,11-2,2 1,-2-4</inkml:trace>
          <inkml:trace contextRef="#ctx0" brushRef="#br0" timeOffset="18016">2464 262,'-15'0,"-12"0,-9 0,-6 0,-4 0,0 0,-1 0,1 0,7 7,4 3,8 7,7 8,9 7,5 6,4 4,9-6,5-1,6-6,1-2,5-4,-3 1,4-4,-3 3,2-4,5-4,-3 3,2-2,3-4,-3 4,1-1,2-3,5-4,2-2,-4 4,-9 1</inkml:trace>
          <inkml:trace contextRef="#ctx0" brushRef="#br0" timeOffset="23016">2859 612,'8'0,"9"0,10 0,7 0,6 0,3 0,2 0,1 0,-8-7,-3-11,1-8,1-9,-6-5,-7-3,-9-2,-14 7,-7 2,-10 8,-10 8,-8 7,-5 7,-4 4,-2 2,-1 1,1 0,-1 1,1-1,1 0,7 7,3 10,7 9,8 7,7 6,7 3,2 2,4 1,7-8,4-3,6-7,1-1,4-5,-2 1,4-3,-4 2,4-2,3-5,6-5,-4 3,1 0,2-3,4-2,-5 4,-1 0,-5 6,0-1,-4-2</inkml:trace>
          <inkml:trace contextRef="#ctx0" brushRef="#br0" timeOffset="28938">1632 481,'7'0,"3"7,0 11,-3 8,-1 9,5-3,8-6,8-8,8-7,-3 3,1-2,-6 5,-6-1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4924E125-C21E-D749-A677-A9FE86771DBB}" type="datetimeFigureOut">
              <a:rPr lang="en-US" altLang="ja-JP"/>
              <a:pPr>
                <a:defRPr/>
              </a:pPr>
              <a:t>4/19/2017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2195"/>
            <a:ext cx="5679440" cy="4606290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613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2613"/>
            <a:ext cx="3076363" cy="51181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fld id="{94016551-067D-AC46-8BE5-79460D1791D6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59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85F8-29A1-4040-B78F-769B494CFCD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8789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8983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500" dirty="0"/>
              <a:t>Jeg vil tale om en ny verden for os aktører i ejendomsbranchen og hvilken retning ejendomsbranchen nu er på vej til.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76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1708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176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49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228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285"/>
            <a:r>
              <a:rPr lang="da-DK" baseline="0" dirty="0"/>
              <a:t>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775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026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193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285"/>
            <a:endParaRPr lang="da-DK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387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00FF6-45D7-479E-AE78-E344CD3C2DB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942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484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6551-067D-AC46-8BE5-79460D1791D6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740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" y="0"/>
            <a:ext cx="9902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olliers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1818" y="2856025"/>
            <a:ext cx="1842364" cy="11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agli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91161" y="6160532"/>
            <a:ext cx="1829157" cy="1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0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hoto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48886"/>
            <a:ext cx="9906000" cy="35602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da-DK" altLang="ja-JP" noProof="0"/>
              <a:t>Klik på ikonet for at tilføje et billede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6452" y="2450047"/>
            <a:ext cx="7273099" cy="1929737"/>
          </a:xfrm>
        </p:spPr>
        <p:txBody>
          <a:bodyPr/>
          <a:lstStyle>
            <a:lvl1pPr algn="ctr">
              <a:lnSpc>
                <a:spcPts val="41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3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-1" y="1600200"/>
            <a:ext cx="9906001" cy="3556000"/>
          </a:xfrm>
          <a:solidFill>
            <a:schemeClr val="accent5">
              <a:alpha val="90000"/>
            </a:schemeClr>
          </a:solidFill>
          <a:ln>
            <a:noFill/>
          </a:ln>
        </p:spPr>
        <p:txBody>
          <a:bodyPr lIns="457200" anchor="ctr"/>
          <a:lstStyle>
            <a:lvl1pPr marL="0" indent="0">
              <a:buNone/>
              <a:defRPr b="0" i="0">
                <a:solidFill>
                  <a:srgbClr val="FFFFFF">
                    <a:alpha val="0"/>
                  </a:srgbClr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6858000"/>
          </a:xfrm>
          <a:solidFill>
            <a:schemeClr val="bg1"/>
          </a:solidFill>
        </p:spPr>
        <p:txBody>
          <a:bodyPr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da-DK" altLang="ja-JP" noProof="0"/>
              <a:t>Klik på ikonet for at tilføje et billede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670" y="2464646"/>
            <a:ext cx="3735876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rgbClr val="FFFFFF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6454" y="2468093"/>
            <a:ext cx="3593558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3003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953000" y="1970619"/>
            <a:ext cx="0" cy="29061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670" y="2464646"/>
            <a:ext cx="3735876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79284" y="2468093"/>
            <a:ext cx="3593558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Picture 3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4664" y="2464646"/>
            <a:ext cx="8961834" cy="1929737"/>
          </a:xfrm>
        </p:spPr>
        <p:txBody>
          <a:bodyPr/>
          <a:lstStyle>
            <a:lvl1pPr algn="ct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1970619"/>
            <a:ext cx="0" cy="2906183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670" y="2464646"/>
            <a:ext cx="3735876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6454" y="2468093"/>
            <a:ext cx="3593558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8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4664" y="2464646"/>
            <a:ext cx="8961834" cy="1929737"/>
          </a:xfrm>
        </p:spPr>
        <p:txBody>
          <a:bodyPr/>
          <a:lstStyle>
            <a:lvl1pPr algn="ctr">
              <a:lnSpc>
                <a:spcPts val="41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da-DK" altLang="ja-JP" dirty="0"/>
              <a:t>Klik for at redigere i master</a:t>
            </a:r>
            <a:endParaRPr lang="en-US" dirty="0"/>
          </a:p>
        </p:txBody>
      </p:sp>
      <p:pic>
        <p:nvPicPr>
          <p:cNvPr id="4" name="Picture 3" descr="Corner_Sas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map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53000" y="1970619"/>
            <a:ext cx="0" cy="29061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670" y="2464646"/>
            <a:ext cx="3735876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79284" y="2468093"/>
            <a:ext cx="3593558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8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Map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map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4664" y="2464646"/>
            <a:ext cx="8961834" cy="1929737"/>
          </a:xfrm>
        </p:spPr>
        <p:txBody>
          <a:bodyPr/>
          <a:lstStyle>
            <a:lvl1pPr algn="ct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58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7685936" cy="8080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51"/>
          </p:nvPr>
        </p:nvSpPr>
        <p:spPr>
          <a:xfrm>
            <a:off x="849220" y="1736653"/>
            <a:ext cx="7685935" cy="286947"/>
          </a:xfrm>
          <a:solidFill>
            <a:schemeClr val="tx2"/>
          </a:solidFill>
          <a:ln>
            <a:noFill/>
          </a:ln>
        </p:spPr>
        <p:txBody>
          <a:bodyPr anchor="ctr" anchorCtr="1"/>
          <a:lstStyle>
            <a:lvl1pPr algn="ctr">
              <a:lnSpc>
                <a:spcPct val="100000"/>
              </a:lnSpc>
              <a:defRPr sz="1100" b="0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30" name="Picture 7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45395" y="563034"/>
            <a:ext cx="90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10"/>
          <p:cNvCxnSpPr/>
          <p:nvPr userDrawn="1"/>
        </p:nvCxnSpPr>
        <p:spPr>
          <a:xfrm>
            <a:off x="471223" y="569385"/>
            <a:ext cx="0" cy="81491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icture Placeholder 3"/>
          <p:cNvSpPr>
            <a:spLocks noGrp="1"/>
          </p:cNvSpPr>
          <p:nvPr>
            <p:ph type="pic" sz="quarter" idx="110"/>
          </p:nvPr>
        </p:nvSpPr>
        <p:spPr>
          <a:xfrm>
            <a:off x="84957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11"/>
          </p:nvPr>
        </p:nvSpPr>
        <p:spPr>
          <a:xfrm>
            <a:off x="84957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56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Picture Placeholder 3"/>
          <p:cNvSpPr>
            <a:spLocks noGrp="1"/>
          </p:cNvSpPr>
          <p:nvPr>
            <p:ph type="pic" sz="quarter" idx="158"/>
          </p:nvPr>
        </p:nvSpPr>
        <p:spPr>
          <a:xfrm>
            <a:off x="240197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59"/>
          </p:nvPr>
        </p:nvSpPr>
        <p:spPr>
          <a:xfrm>
            <a:off x="395436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60"/>
          </p:nvPr>
        </p:nvSpPr>
        <p:spPr>
          <a:xfrm>
            <a:off x="550676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161"/>
          </p:nvPr>
        </p:nvSpPr>
        <p:spPr>
          <a:xfrm>
            <a:off x="7059157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62"/>
          </p:nvPr>
        </p:nvSpPr>
        <p:spPr>
          <a:xfrm>
            <a:off x="849578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4" name="Picture Placeholder 3"/>
          <p:cNvSpPr>
            <a:spLocks noGrp="1"/>
          </p:cNvSpPr>
          <p:nvPr>
            <p:ph type="pic" sz="quarter" idx="168"/>
          </p:nvPr>
        </p:nvSpPr>
        <p:spPr>
          <a:xfrm>
            <a:off x="240197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69"/>
          </p:nvPr>
        </p:nvSpPr>
        <p:spPr>
          <a:xfrm>
            <a:off x="3954368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6" name="Picture Placeholder 3"/>
          <p:cNvSpPr>
            <a:spLocks noGrp="1"/>
          </p:cNvSpPr>
          <p:nvPr>
            <p:ph type="pic" sz="quarter" idx="170"/>
          </p:nvPr>
        </p:nvSpPr>
        <p:spPr>
          <a:xfrm>
            <a:off x="550676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7" name="Picture Placeholder 3"/>
          <p:cNvSpPr>
            <a:spLocks noGrp="1"/>
          </p:cNvSpPr>
          <p:nvPr>
            <p:ph type="pic" sz="quarter" idx="171"/>
          </p:nvPr>
        </p:nvSpPr>
        <p:spPr>
          <a:xfrm>
            <a:off x="7059157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2" name="Text Placeholder 4"/>
          <p:cNvSpPr>
            <a:spLocks noGrp="1"/>
          </p:cNvSpPr>
          <p:nvPr>
            <p:ph type="body" sz="quarter" idx="172"/>
          </p:nvPr>
        </p:nvSpPr>
        <p:spPr>
          <a:xfrm>
            <a:off x="240197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173"/>
          </p:nvPr>
        </p:nvSpPr>
        <p:spPr>
          <a:xfrm>
            <a:off x="395436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4" name="Text Placeholder 4"/>
          <p:cNvSpPr>
            <a:spLocks noGrp="1"/>
          </p:cNvSpPr>
          <p:nvPr>
            <p:ph type="body" sz="quarter" idx="174"/>
          </p:nvPr>
        </p:nvSpPr>
        <p:spPr>
          <a:xfrm>
            <a:off x="550676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5" name="Text Placeholder 4"/>
          <p:cNvSpPr>
            <a:spLocks noGrp="1"/>
          </p:cNvSpPr>
          <p:nvPr>
            <p:ph type="body" sz="quarter" idx="175"/>
          </p:nvPr>
        </p:nvSpPr>
        <p:spPr>
          <a:xfrm>
            <a:off x="7059157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6" name="Text Placeholder 4"/>
          <p:cNvSpPr>
            <a:spLocks noGrp="1"/>
          </p:cNvSpPr>
          <p:nvPr>
            <p:ph type="body" sz="quarter" idx="176"/>
          </p:nvPr>
        </p:nvSpPr>
        <p:spPr>
          <a:xfrm>
            <a:off x="849578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177"/>
          </p:nvPr>
        </p:nvSpPr>
        <p:spPr>
          <a:xfrm>
            <a:off x="240197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8" name="Text Placeholder 4"/>
          <p:cNvSpPr>
            <a:spLocks noGrp="1"/>
          </p:cNvSpPr>
          <p:nvPr>
            <p:ph type="body" sz="quarter" idx="178"/>
          </p:nvPr>
        </p:nvSpPr>
        <p:spPr>
          <a:xfrm>
            <a:off x="3954368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9" name="Text Placeholder 4"/>
          <p:cNvSpPr>
            <a:spLocks noGrp="1"/>
          </p:cNvSpPr>
          <p:nvPr>
            <p:ph type="body" sz="quarter" idx="179"/>
          </p:nvPr>
        </p:nvSpPr>
        <p:spPr>
          <a:xfrm>
            <a:off x="550676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40" name="Text Placeholder 4"/>
          <p:cNvSpPr>
            <a:spLocks noGrp="1"/>
          </p:cNvSpPr>
          <p:nvPr>
            <p:ph type="body" sz="quarter" idx="180"/>
          </p:nvPr>
        </p:nvSpPr>
        <p:spPr>
          <a:xfrm>
            <a:off x="7059157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78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imar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7685936" cy="8080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51"/>
          </p:nvPr>
        </p:nvSpPr>
        <p:spPr>
          <a:xfrm>
            <a:off x="849221" y="1736653"/>
            <a:ext cx="1476358" cy="286947"/>
          </a:xfrm>
          <a:solidFill>
            <a:schemeClr val="tx2"/>
          </a:solidFill>
          <a:ln>
            <a:noFill/>
          </a:ln>
        </p:spPr>
        <p:txBody>
          <a:bodyPr anchor="ctr" anchorCtr="1"/>
          <a:lstStyle>
            <a:lvl1pPr algn="ctr">
              <a:lnSpc>
                <a:spcPct val="100000"/>
              </a:lnSpc>
              <a:defRPr sz="1100" b="0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30" name="Picture 7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45395" y="563034"/>
            <a:ext cx="90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10"/>
          <p:cNvCxnSpPr/>
          <p:nvPr userDrawn="1"/>
        </p:nvCxnSpPr>
        <p:spPr>
          <a:xfrm>
            <a:off x="471223" y="569385"/>
            <a:ext cx="0" cy="81491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icture Placeholder 3"/>
          <p:cNvSpPr>
            <a:spLocks noGrp="1"/>
          </p:cNvSpPr>
          <p:nvPr>
            <p:ph type="pic" sz="quarter" idx="110"/>
          </p:nvPr>
        </p:nvSpPr>
        <p:spPr>
          <a:xfrm>
            <a:off x="84957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11"/>
          </p:nvPr>
        </p:nvSpPr>
        <p:spPr>
          <a:xfrm>
            <a:off x="84957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56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Picture Placeholder 3"/>
          <p:cNvSpPr>
            <a:spLocks noGrp="1"/>
          </p:cNvSpPr>
          <p:nvPr>
            <p:ph type="pic" sz="quarter" idx="158"/>
          </p:nvPr>
        </p:nvSpPr>
        <p:spPr>
          <a:xfrm>
            <a:off x="240197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59"/>
          </p:nvPr>
        </p:nvSpPr>
        <p:spPr>
          <a:xfrm>
            <a:off x="395436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60"/>
          </p:nvPr>
        </p:nvSpPr>
        <p:spPr>
          <a:xfrm>
            <a:off x="550676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161"/>
          </p:nvPr>
        </p:nvSpPr>
        <p:spPr>
          <a:xfrm>
            <a:off x="7059157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4" name="Picture Placeholder 3"/>
          <p:cNvSpPr>
            <a:spLocks noGrp="1"/>
          </p:cNvSpPr>
          <p:nvPr>
            <p:ph type="pic" sz="quarter" idx="168"/>
          </p:nvPr>
        </p:nvSpPr>
        <p:spPr>
          <a:xfrm>
            <a:off x="240197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69"/>
          </p:nvPr>
        </p:nvSpPr>
        <p:spPr>
          <a:xfrm>
            <a:off x="3954368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6" name="Picture Placeholder 3"/>
          <p:cNvSpPr>
            <a:spLocks noGrp="1"/>
          </p:cNvSpPr>
          <p:nvPr>
            <p:ph type="pic" sz="quarter" idx="170"/>
          </p:nvPr>
        </p:nvSpPr>
        <p:spPr>
          <a:xfrm>
            <a:off x="550676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2" name="Text Placeholder 4"/>
          <p:cNvSpPr>
            <a:spLocks noGrp="1"/>
          </p:cNvSpPr>
          <p:nvPr>
            <p:ph type="body" sz="quarter" idx="172"/>
          </p:nvPr>
        </p:nvSpPr>
        <p:spPr>
          <a:xfrm>
            <a:off x="240197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173"/>
          </p:nvPr>
        </p:nvSpPr>
        <p:spPr>
          <a:xfrm>
            <a:off x="395436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4" name="Text Placeholder 4"/>
          <p:cNvSpPr>
            <a:spLocks noGrp="1"/>
          </p:cNvSpPr>
          <p:nvPr>
            <p:ph type="body" sz="quarter" idx="174"/>
          </p:nvPr>
        </p:nvSpPr>
        <p:spPr>
          <a:xfrm>
            <a:off x="550676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5" name="Text Placeholder 4"/>
          <p:cNvSpPr>
            <a:spLocks noGrp="1"/>
          </p:cNvSpPr>
          <p:nvPr>
            <p:ph type="body" sz="quarter" idx="175"/>
          </p:nvPr>
        </p:nvSpPr>
        <p:spPr>
          <a:xfrm>
            <a:off x="7059157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177"/>
          </p:nvPr>
        </p:nvSpPr>
        <p:spPr>
          <a:xfrm>
            <a:off x="240197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8" name="Text Placeholder 4"/>
          <p:cNvSpPr>
            <a:spLocks noGrp="1"/>
          </p:cNvSpPr>
          <p:nvPr>
            <p:ph type="body" sz="quarter" idx="178"/>
          </p:nvPr>
        </p:nvSpPr>
        <p:spPr>
          <a:xfrm>
            <a:off x="3954368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9" name="Text Placeholder 4"/>
          <p:cNvSpPr>
            <a:spLocks noGrp="1"/>
          </p:cNvSpPr>
          <p:nvPr>
            <p:ph type="body" sz="quarter" idx="179"/>
          </p:nvPr>
        </p:nvSpPr>
        <p:spPr>
          <a:xfrm>
            <a:off x="550676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81"/>
          </p:nvPr>
        </p:nvSpPr>
        <p:spPr>
          <a:xfrm>
            <a:off x="2401615" y="1736653"/>
            <a:ext cx="6133542" cy="286947"/>
          </a:xfrm>
          <a:solidFill>
            <a:schemeClr val="tx2"/>
          </a:solidFill>
          <a:ln>
            <a:noFill/>
          </a:ln>
        </p:spPr>
        <p:txBody>
          <a:bodyPr anchor="ctr" anchorCtr="1"/>
          <a:lstStyle>
            <a:lvl1pPr algn="ctr">
              <a:lnSpc>
                <a:spcPct val="100000"/>
              </a:lnSpc>
              <a:defRPr sz="1100" b="0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1" y="0"/>
            <a:ext cx="9904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1223" y="4656668"/>
            <a:ext cx="0" cy="12128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olliers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2526" y="5314952"/>
            <a:ext cx="878259" cy="54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4406341"/>
            <a:ext cx="89154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9579" y="5344149"/>
            <a:ext cx="4420519" cy="307461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9576" y="5651610"/>
            <a:ext cx="4088835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5396299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6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Only - Grey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443227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49577" y="995364"/>
            <a:ext cx="8915400" cy="358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lang="en-US" sz="1800" b="0" baseline="0" dirty="0">
                <a:solidFill>
                  <a:srgbClr val="5EB3DE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ayout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/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0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71223" y="569385"/>
            <a:ext cx="0" cy="814916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pic>
        <p:nvPicPr>
          <p:cNvPr id="8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 smtClean="0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1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49579" y="1845734"/>
            <a:ext cx="4103423" cy="3107267"/>
          </a:xfrm>
        </p:spPr>
        <p:txBody>
          <a:bodyPr/>
          <a:lstStyle>
            <a:lvl1pPr>
              <a:lnSpc>
                <a:spcPts val="1680"/>
              </a:lnSpc>
              <a:defRPr/>
            </a:lvl1pPr>
            <a:lvl2pPr>
              <a:lnSpc>
                <a:spcPts val="1680"/>
              </a:lnSpc>
              <a:defRPr/>
            </a:lvl2pPr>
            <a:lvl3pPr>
              <a:lnSpc>
                <a:spcPts val="1680"/>
              </a:lnSpc>
              <a:defRPr/>
            </a:lvl3pPr>
            <a:lvl4pPr>
              <a:lnSpc>
                <a:spcPts val="1680"/>
              </a:lnSpc>
              <a:defRPr/>
            </a:lvl4pPr>
            <a:lvl5pPr>
              <a:lnSpc>
                <a:spcPts val="168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200652" y="1845781"/>
            <a:ext cx="3195373" cy="382645"/>
          </a:xfrm>
        </p:spPr>
        <p:txBody>
          <a:bodyPr/>
          <a:lstStyle>
            <a:lvl1pPr>
              <a:defRPr b="1" baseline="0"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01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53017" y="1845735"/>
            <a:ext cx="6220487" cy="3710517"/>
          </a:xfrm>
        </p:spPr>
        <p:txBody>
          <a:bodyPr/>
          <a:lstStyle>
            <a:lvl1pPr>
              <a:lnSpc>
                <a:spcPts val="1680"/>
              </a:lnSpc>
              <a:defRPr/>
            </a:lvl1pPr>
            <a:lvl2pPr>
              <a:lnSpc>
                <a:spcPts val="1680"/>
              </a:lnSpc>
              <a:defRPr/>
            </a:lvl2pPr>
            <a:lvl3pPr>
              <a:lnSpc>
                <a:spcPts val="1680"/>
              </a:lnSpc>
              <a:defRPr/>
            </a:lvl3pPr>
            <a:lvl4pPr>
              <a:lnSpc>
                <a:spcPts val="1680"/>
              </a:lnSpc>
              <a:defRPr/>
            </a:lvl4pPr>
            <a:lvl5pPr>
              <a:lnSpc>
                <a:spcPts val="168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4429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53017" y="1845735"/>
            <a:ext cx="6220487" cy="3710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49577" y="995364"/>
            <a:ext cx="8915400" cy="358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lang="en-US" sz="1800" b="0" baseline="0" dirty="0">
                <a:solidFill>
                  <a:srgbClr val="5EB3DE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1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n-Bullete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53017" y="1845735"/>
            <a:ext cx="6220487" cy="3710517"/>
          </a:xfrm>
        </p:spPr>
        <p:txBody>
          <a:bodyPr numCol="2" spcCol="3600000"/>
          <a:lstStyle>
            <a:lvl1pPr marL="0" indent="0">
              <a:defRPr sz="1200"/>
            </a:lvl1pPr>
            <a:lvl2pPr marL="115888" indent="-109538">
              <a:buFont typeface="Wingdings" charset="2"/>
              <a:buChar char="§"/>
              <a:defRPr sz="1200"/>
            </a:lvl2pPr>
            <a:lvl3pPr marL="231775" indent="-114300">
              <a:buFont typeface="Lucida Grande"/>
              <a:buChar char="/"/>
              <a:defRPr sz="1200"/>
            </a:lvl3pPr>
            <a:lvl4pPr marL="342900" indent="-100013">
              <a:buFont typeface="Lucida Grande"/>
              <a:buChar char="/"/>
              <a:defRPr sz="1200"/>
            </a:lvl4pPr>
            <a:lvl5pPr marL="342900" indent="-100013">
              <a:buFont typeface="Lucida Grande"/>
              <a:buChar char="/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308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391551"/>
            <a:ext cx="3847309" cy="1155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200650" y="569386"/>
            <a:ext cx="3308879" cy="405764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200652" y="4773957"/>
            <a:ext cx="2253499" cy="1259157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49579" y="1947334"/>
            <a:ext cx="3855773" cy="3680884"/>
          </a:xfrm>
        </p:spPr>
        <p:txBody>
          <a:bodyPr/>
          <a:lstStyle>
            <a:lvl1pPr>
              <a:lnSpc>
                <a:spcPts val="1680"/>
              </a:lnSpc>
              <a:defRPr sz="1400" baseline="0">
                <a:latin typeface="Arial"/>
                <a:cs typeface="Arial"/>
              </a:defRPr>
            </a:lvl1pPr>
            <a:lvl2pPr>
              <a:lnSpc>
                <a:spcPts val="1680"/>
              </a:lnSpc>
              <a:defRPr sz="1400" baseline="0">
                <a:latin typeface="Arial"/>
                <a:cs typeface="Arial"/>
              </a:defRPr>
            </a:lvl2pPr>
            <a:lvl3pPr>
              <a:lnSpc>
                <a:spcPts val="1680"/>
              </a:lnSpc>
              <a:defRPr sz="1400" baseline="0"/>
            </a:lvl3pPr>
            <a:lvl4pPr>
              <a:lnSpc>
                <a:spcPts val="1680"/>
              </a:lnSpc>
              <a:defRPr sz="1400"/>
            </a:lvl4pPr>
            <a:lvl5pPr>
              <a:lnSpc>
                <a:spcPts val="168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Insert text for sub-bullet</a:t>
            </a:r>
          </a:p>
          <a:p>
            <a:pPr lvl="1"/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  <a:p>
            <a:pPr lvl="1"/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pic>
        <p:nvPicPr>
          <p:cNvPr id="8" name="Picture 8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5033" y="571500"/>
            <a:ext cx="90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000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391551"/>
            <a:ext cx="3847309" cy="1155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200650" y="569386"/>
            <a:ext cx="3308879" cy="405764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200652" y="4773957"/>
            <a:ext cx="2253499" cy="1259157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9221" y="1947926"/>
            <a:ext cx="3847309" cy="3672788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  <a:lvl2pPr marL="0" marR="0" indent="-100013" algn="l" defTabSz="4572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/>
            </a:lvl2pPr>
            <a:lvl3pPr marL="215900" marR="0" indent="-8890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 baseline="0"/>
            </a:lvl3pPr>
            <a:lvl4pPr marL="215900" marR="0" indent="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4pPr>
            <a:lvl5pPr marL="21590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2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1" y="0"/>
            <a:ext cx="9904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3017" y="4406341"/>
            <a:ext cx="89154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3018" y="5344149"/>
            <a:ext cx="4420519" cy="30746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3017" y="5651610"/>
            <a:ext cx="4088835" cy="38986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5613388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6000" cy="6858000"/>
          </a:xfrm>
        </p:spPr>
        <p:txBody>
          <a:bodyPr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da-DK" altLang="ja-JP" noProof="0"/>
              <a:t>Klik på ikonet for at tilføje et billede</a:t>
            </a:r>
            <a:endParaRPr lang="en-US" altLang="ja-JP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3017" y="4406341"/>
            <a:ext cx="8915400" cy="808019"/>
          </a:xfr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3018" y="5344149"/>
            <a:ext cx="4420519" cy="307461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3017" y="5651610"/>
            <a:ext cx="4088835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60576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rimar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7685936" cy="8080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51"/>
          </p:nvPr>
        </p:nvSpPr>
        <p:spPr>
          <a:xfrm>
            <a:off x="849221" y="1736653"/>
            <a:ext cx="1476358" cy="286947"/>
          </a:xfrm>
          <a:solidFill>
            <a:schemeClr val="tx2"/>
          </a:solidFill>
          <a:ln>
            <a:noFill/>
          </a:ln>
        </p:spPr>
        <p:txBody>
          <a:bodyPr anchor="ctr" anchorCtr="1"/>
          <a:lstStyle>
            <a:lvl1pPr algn="ctr">
              <a:lnSpc>
                <a:spcPct val="100000"/>
              </a:lnSpc>
              <a:defRPr sz="1100" b="0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30" name="Picture 7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45395" y="563034"/>
            <a:ext cx="90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10"/>
          <p:cNvCxnSpPr/>
          <p:nvPr userDrawn="1"/>
        </p:nvCxnSpPr>
        <p:spPr>
          <a:xfrm>
            <a:off x="471223" y="569385"/>
            <a:ext cx="0" cy="81491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icture Placeholder 3"/>
          <p:cNvSpPr>
            <a:spLocks noGrp="1"/>
          </p:cNvSpPr>
          <p:nvPr>
            <p:ph type="pic" sz="quarter" idx="110"/>
          </p:nvPr>
        </p:nvSpPr>
        <p:spPr>
          <a:xfrm>
            <a:off x="84957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11"/>
          </p:nvPr>
        </p:nvSpPr>
        <p:spPr>
          <a:xfrm>
            <a:off x="84957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56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Picture Placeholder 3"/>
          <p:cNvSpPr>
            <a:spLocks noGrp="1"/>
          </p:cNvSpPr>
          <p:nvPr>
            <p:ph type="pic" sz="quarter" idx="158"/>
          </p:nvPr>
        </p:nvSpPr>
        <p:spPr>
          <a:xfrm>
            <a:off x="240197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59"/>
          </p:nvPr>
        </p:nvSpPr>
        <p:spPr>
          <a:xfrm>
            <a:off x="395436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60"/>
          </p:nvPr>
        </p:nvSpPr>
        <p:spPr>
          <a:xfrm>
            <a:off x="550676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161"/>
          </p:nvPr>
        </p:nvSpPr>
        <p:spPr>
          <a:xfrm>
            <a:off x="7059157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4" name="Picture Placeholder 3"/>
          <p:cNvSpPr>
            <a:spLocks noGrp="1"/>
          </p:cNvSpPr>
          <p:nvPr>
            <p:ph type="pic" sz="quarter" idx="168"/>
          </p:nvPr>
        </p:nvSpPr>
        <p:spPr>
          <a:xfrm>
            <a:off x="240197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69"/>
          </p:nvPr>
        </p:nvSpPr>
        <p:spPr>
          <a:xfrm>
            <a:off x="3954368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6" name="Picture Placeholder 3"/>
          <p:cNvSpPr>
            <a:spLocks noGrp="1"/>
          </p:cNvSpPr>
          <p:nvPr>
            <p:ph type="pic" sz="quarter" idx="170"/>
          </p:nvPr>
        </p:nvSpPr>
        <p:spPr>
          <a:xfrm>
            <a:off x="550676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2" name="Text Placeholder 4"/>
          <p:cNvSpPr>
            <a:spLocks noGrp="1"/>
          </p:cNvSpPr>
          <p:nvPr>
            <p:ph type="body" sz="quarter" idx="172"/>
          </p:nvPr>
        </p:nvSpPr>
        <p:spPr>
          <a:xfrm>
            <a:off x="240197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173"/>
          </p:nvPr>
        </p:nvSpPr>
        <p:spPr>
          <a:xfrm>
            <a:off x="395436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4" name="Text Placeholder 4"/>
          <p:cNvSpPr>
            <a:spLocks noGrp="1"/>
          </p:cNvSpPr>
          <p:nvPr>
            <p:ph type="body" sz="quarter" idx="174"/>
          </p:nvPr>
        </p:nvSpPr>
        <p:spPr>
          <a:xfrm>
            <a:off x="550676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5" name="Text Placeholder 4"/>
          <p:cNvSpPr>
            <a:spLocks noGrp="1"/>
          </p:cNvSpPr>
          <p:nvPr>
            <p:ph type="body" sz="quarter" idx="175"/>
          </p:nvPr>
        </p:nvSpPr>
        <p:spPr>
          <a:xfrm>
            <a:off x="7059157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177"/>
          </p:nvPr>
        </p:nvSpPr>
        <p:spPr>
          <a:xfrm>
            <a:off x="240197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8" name="Text Placeholder 4"/>
          <p:cNvSpPr>
            <a:spLocks noGrp="1"/>
          </p:cNvSpPr>
          <p:nvPr>
            <p:ph type="body" sz="quarter" idx="178"/>
          </p:nvPr>
        </p:nvSpPr>
        <p:spPr>
          <a:xfrm>
            <a:off x="3954368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9" name="Text Placeholder 4"/>
          <p:cNvSpPr>
            <a:spLocks noGrp="1"/>
          </p:cNvSpPr>
          <p:nvPr>
            <p:ph type="body" sz="quarter" idx="179"/>
          </p:nvPr>
        </p:nvSpPr>
        <p:spPr>
          <a:xfrm>
            <a:off x="550676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81"/>
          </p:nvPr>
        </p:nvSpPr>
        <p:spPr>
          <a:xfrm>
            <a:off x="2401615" y="1736653"/>
            <a:ext cx="6133542" cy="286947"/>
          </a:xfrm>
          <a:solidFill>
            <a:schemeClr val="tx2"/>
          </a:solidFill>
          <a:ln>
            <a:noFill/>
          </a:ln>
        </p:spPr>
        <p:txBody>
          <a:bodyPr anchor="ctr" anchorCtr="1"/>
          <a:lstStyle>
            <a:lvl1pPr algn="ctr">
              <a:lnSpc>
                <a:spcPct val="100000"/>
              </a:lnSpc>
              <a:defRPr sz="1100" b="0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2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imar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7685936" cy="8080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51"/>
          </p:nvPr>
        </p:nvSpPr>
        <p:spPr>
          <a:xfrm>
            <a:off x="849220" y="1736653"/>
            <a:ext cx="7685935" cy="286947"/>
          </a:xfrm>
          <a:solidFill>
            <a:schemeClr val="tx2"/>
          </a:solidFill>
          <a:ln>
            <a:noFill/>
          </a:ln>
        </p:spPr>
        <p:txBody>
          <a:bodyPr anchor="ctr" anchorCtr="1"/>
          <a:lstStyle>
            <a:lvl1pPr algn="ctr">
              <a:lnSpc>
                <a:spcPct val="100000"/>
              </a:lnSpc>
              <a:defRPr sz="1100" b="0" baseline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30" name="Picture 7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45395" y="563034"/>
            <a:ext cx="90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10"/>
          <p:cNvCxnSpPr/>
          <p:nvPr userDrawn="1"/>
        </p:nvCxnSpPr>
        <p:spPr>
          <a:xfrm>
            <a:off x="471223" y="569385"/>
            <a:ext cx="0" cy="81491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icture Placeholder 3"/>
          <p:cNvSpPr>
            <a:spLocks noGrp="1"/>
          </p:cNvSpPr>
          <p:nvPr>
            <p:ph type="pic" sz="quarter" idx="110"/>
          </p:nvPr>
        </p:nvSpPr>
        <p:spPr>
          <a:xfrm>
            <a:off x="84957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11"/>
          </p:nvPr>
        </p:nvSpPr>
        <p:spPr>
          <a:xfrm>
            <a:off x="84957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pic>
        <p:nvPicPr>
          <p:cNvPr id="56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Picture Placeholder 3"/>
          <p:cNvSpPr>
            <a:spLocks noGrp="1"/>
          </p:cNvSpPr>
          <p:nvPr>
            <p:ph type="pic" sz="quarter" idx="158"/>
          </p:nvPr>
        </p:nvSpPr>
        <p:spPr>
          <a:xfrm>
            <a:off x="240197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59"/>
          </p:nvPr>
        </p:nvSpPr>
        <p:spPr>
          <a:xfrm>
            <a:off x="3954368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60"/>
          </p:nvPr>
        </p:nvSpPr>
        <p:spPr>
          <a:xfrm>
            <a:off x="5506763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161"/>
          </p:nvPr>
        </p:nvSpPr>
        <p:spPr>
          <a:xfrm>
            <a:off x="7059157" y="22891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62"/>
          </p:nvPr>
        </p:nvSpPr>
        <p:spPr>
          <a:xfrm>
            <a:off x="849578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4" name="Picture Placeholder 3"/>
          <p:cNvSpPr>
            <a:spLocks noGrp="1"/>
          </p:cNvSpPr>
          <p:nvPr>
            <p:ph type="pic" sz="quarter" idx="168"/>
          </p:nvPr>
        </p:nvSpPr>
        <p:spPr>
          <a:xfrm>
            <a:off x="240197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69"/>
          </p:nvPr>
        </p:nvSpPr>
        <p:spPr>
          <a:xfrm>
            <a:off x="3954368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6" name="Picture Placeholder 3"/>
          <p:cNvSpPr>
            <a:spLocks noGrp="1"/>
          </p:cNvSpPr>
          <p:nvPr>
            <p:ph type="pic" sz="quarter" idx="170"/>
          </p:nvPr>
        </p:nvSpPr>
        <p:spPr>
          <a:xfrm>
            <a:off x="5506763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27" name="Picture Placeholder 3"/>
          <p:cNvSpPr>
            <a:spLocks noGrp="1"/>
          </p:cNvSpPr>
          <p:nvPr>
            <p:ph type="pic" sz="quarter" idx="171"/>
          </p:nvPr>
        </p:nvSpPr>
        <p:spPr>
          <a:xfrm>
            <a:off x="7059157" y="4143348"/>
            <a:ext cx="1476000" cy="1008000"/>
          </a:xfr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60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2" name="Text Placeholder 4"/>
          <p:cNvSpPr>
            <a:spLocks noGrp="1"/>
          </p:cNvSpPr>
          <p:nvPr>
            <p:ph type="body" sz="quarter" idx="172"/>
          </p:nvPr>
        </p:nvSpPr>
        <p:spPr>
          <a:xfrm>
            <a:off x="240197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3" name="Text Placeholder 4"/>
          <p:cNvSpPr>
            <a:spLocks noGrp="1"/>
          </p:cNvSpPr>
          <p:nvPr>
            <p:ph type="body" sz="quarter" idx="173"/>
          </p:nvPr>
        </p:nvSpPr>
        <p:spPr>
          <a:xfrm>
            <a:off x="3954368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4" name="Text Placeholder 4"/>
          <p:cNvSpPr>
            <a:spLocks noGrp="1"/>
          </p:cNvSpPr>
          <p:nvPr>
            <p:ph type="body" sz="quarter" idx="174"/>
          </p:nvPr>
        </p:nvSpPr>
        <p:spPr>
          <a:xfrm>
            <a:off x="5506763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5" name="Text Placeholder 4"/>
          <p:cNvSpPr>
            <a:spLocks noGrp="1"/>
          </p:cNvSpPr>
          <p:nvPr>
            <p:ph type="body" sz="quarter" idx="175"/>
          </p:nvPr>
        </p:nvSpPr>
        <p:spPr>
          <a:xfrm>
            <a:off x="7059157" y="3368972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6" name="Text Placeholder 4"/>
          <p:cNvSpPr>
            <a:spLocks noGrp="1"/>
          </p:cNvSpPr>
          <p:nvPr>
            <p:ph type="body" sz="quarter" idx="176"/>
          </p:nvPr>
        </p:nvSpPr>
        <p:spPr>
          <a:xfrm>
            <a:off x="849578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177"/>
          </p:nvPr>
        </p:nvSpPr>
        <p:spPr>
          <a:xfrm>
            <a:off x="240197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8" name="Text Placeholder 4"/>
          <p:cNvSpPr>
            <a:spLocks noGrp="1"/>
          </p:cNvSpPr>
          <p:nvPr>
            <p:ph type="body" sz="quarter" idx="178"/>
          </p:nvPr>
        </p:nvSpPr>
        <p:spPr>
          <a:xfrm>
            <a:off x="3954368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39" name="Text Placeholder 4"/>
          <p:cNvSpPr>
            <a:spLocks noGrp="1"/>
          </p:cNvSpPr>
          <p:nvPr>
            <p:ph type="body" sz="quarter" idx="179"/>
          </p:nvPr>
        </p:nvSpPr>
        <p:spPr>
          <a:xfrm>
            <a:off x="5506763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40" name="Text Placeholder 4"/>
          <p:cNvSpPr>
            <a:spLocks noGrp="1"/>
          </p:cNvSpPr>
          <p:nvPr>
            <p:ph type="body" sz="quarter" idx="180"/>
          </p:nvPr>
        </p:nvSpPr>
        <p:spPr>
          <a:xfrm>
            <a:off x="7059157" y="5227548"/>
            <a:ext cx="1476000" cy="644227"/>
          </a:xfrm>
        </p:spPr>
        <p:txBody>
          <a:bodyPr/>
          <a:lstStyle>
            <a:lvl1pPr marL="36000" indent="0" algn="l">
              <a:lnSpc>
                <a:spcPct val="100000"/>
              </a:lnSpc>
              <a:buFontTx/>
              <a:buNone/>
              <a:defRPr sz="9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780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Map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map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4664" y="2464646"/>
            <a:ext cx="8961834" cy="1929737"/>
          </a:xfrm>
        </p:spPr>
        <p:txBody>
          <a:bodyPr/>
          <a:lstStyle>
            <a:lvl1pPr algn="ct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58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Develop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9222" y="1853845"/>
            <a:ext cx="3733783" cy="2838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 baseline="0"/>
            </a:lvl1pPr>
            <a:lvl2pPr marL="0" marR="0" indent="0" algn="l" defTabSz="4572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/>
            </a:lvl2pPr>
            <a:lvl3pPr marL="127000" marR="0" indent="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3pPr>
            <a:lvl4pPr marL="215900" marR="0" indent="0" algn="l" defTabSz="457200" rtl="0" eaLnBrk="0" fontAlgn="base" latinLnBrk="0" hangingPunct="0">
              <a:lnSpc>
                <a:spcPts val="135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  <a:lvl5pPr marL="215900" marR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391551"/>
            <a:ext cx="3847309" cy="11559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200650" y="569386"/>
            <a:ext cx="3308879" cy="5463729"/>
          </a:xfrm>
          <a:noFill/>
          <a:ln>
            <a:noFill/>
          </a:ln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0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ease Trans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018" y="1903445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53018" y="2947128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53018" y="3990353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53018" y="5033579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200652" y="1902989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200652" y="2946672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200652" y="3989897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5200652" y="5033123"/>
            <a:ext cx="824879" cy="8244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825081" y="2010801"/>
            <a:ext cx="1700044" cy="576884"/>
          </a:xfrm>
        </p:spPr>
        <p:txBody>
          <a:bodyPr/>
          <a:lstStyle>
            <a:lvl1pPr mar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538792" y="2019728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3145" y="3046701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36857" y="3055628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23145" y="4091553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536857" y="4100480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1823145" y="5115093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536857" y="5124020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170778" y="2005398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884488" y="2014325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6168843" y="3041298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7882553" y="3050225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6168843" y="4086150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7882553" y="4095077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6168843" y="5109690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7882553" y="5118617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cxnSp>
        <p:nvCxnSpPr>
          <p:cNvPr id="36" name="Lige forbindelse 35"/>
          <p:cNvCxnSpPr/>
          <p:nvPr userDrawn="1"/>
        </p:nvCxnSpPr>
        <p:spPr>
          <a:xfrm flipH="1">
            <a:off x="849221" y="2841729"/>
            <a:ext cx="8437177" cy="0"/>
          </a:xfrm>
          <a:prstGeom prst="line">
            <a:avLst/>
          </a:prstGeom>
          <a:ln w="19050" cap="flat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 userDrawn="1"/>
        </p:nvCxnSpPr>
        <p:spPr>
          <a:xfrm flipH="1">
            <a:off x="849221" y="3883129"/>
            <a:ext cx="8437177" cy="0"/>
          </a:xfrm>
          <a:prstGeom prst="line">
            <a:avLst/>
          </a:prstGeom>
          <a:ln w="19050" cap="flat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/>
          <p:nvPr userDrawn="1"/>
        </p:nvCxnSpPr>
        <p:spPr>
          <a:xfrm flipH="1">
            <a:off x="849221" y="4924529"/>
            <a:ext cx="8437177" cy="0"/>
          </a:xfrm>
          <a:prstGeom prst="line">
            <a:avLst/>
          </a:prstGeom>
          <a:ln w="19050" cap="flat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5073650" y="1902989"/>
            <a:ext cx="0" cy="39960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8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5033" y="571500"/>
            <a:ext cx="90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3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5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 userDrawn="1"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018" y="1903443"/>
            <a:ext cx="4108449" cy="2520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91556" y="4597400"/>
            <a:ext cx="4108449" cy="270933"/>
          </a:xfrm>
        </p:spPr>
        <p:txBody>
          <a:bodyPr/>
          <a:lstStyle>
            <a:lvl1pPr mar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cxnSp>
        <p:nvCxnSpPr>
          <p:cNvPr id="37" name="Lige forbindelse 36"/>
          <p:cNvCxnSpPr/>
          <p:nvPr userDrawn="1"/>
        </p:nvCxnSpPr>
        <p:spPr>
          <a:xfrm>
            <a:off x="5073650" y="1902989"/>
            <a:ext cx="0" cy="39600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567955" y="4932952"/>
            <a:ext cx="2393511" cy="930037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2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891556" y="4916017"/>
            <a:ext cx="1636182" cy="946971"/>
          </a:xfrm>
        </p:spPr>
        <p:txBody>
          <a:bodyPr/>
          <a:lstStyle>
            <a:lvl1pPr marL="0" indent="-9000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000" indent="-9000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9000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5187951" y="1903443"/>
            <a:ext cx="4108449" cy="2520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226489" y="4597400"/>
            <a:ext cx="4108449" cy="270933"/>
          </a:xfrm>
        </p:spPr>
        <p:txBody>
          <a:bodyPr/>
          <a:lstStyle>
            <a:lvl1pPr mar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902888" y="4932952"/>
            <a:ext cx="2393511" cy="930037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2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5226489" y="4916017"/>
            <a:ext cx="1636182" cy="946971"/>
          </a:xfrm>
        </p:spPr>
        <p:txBody>
          <a:bodyPr wrap="square" lIns="0"/>
          <a:lstStyle>
            <a:lvl1pPr marL="90000" indent="-9000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000" indent="-9000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1"/>
            <a:r>
              <a:rPr lang="en-US" altLang="ja-JP" dirty="0"/>
              <a:t>Third level</a:t>
            </a:r>
          </a:p>
        </p:txBody>
      </p:sp>
      <p:pic>
        <p:nvPicPr>
          <p:cNvPr id="22" name="Picture 8" descr="Colliers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5033" y="571500"/>
            <a:ext cx="9022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2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0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Lease Trans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7"/>
          <p:cNvSpPr txBox="1">
            <a:spLocks/>
          </p:cNvSpPr>
          <p:nvPr/>
        </p:nvSpPr>
        <p:spPr>
          <a:xfrm>
            <a:off x="849578" y="6432551"/>
            <a:ext cx="189521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>
              <a:defRPr/>
            </a:pPr>
            <a:endParaRPr kumimoji="0" lang="en-US" altLang="ja-JP" sz="5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552137"/>
            <a:ext cx="8915400" cy="8080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018" y="1903445"/>
            <a:ext cx="824879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53018" y="2947128"/>
            <a:ext cx="824879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53018" y="3990353"/>
            <a:ext cx="824879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53018" y="5033579"/>
            <a:ext cx="824879" cy="101256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825081" y="2125101"/>
            <a:ext cx="1700044" cy="576884"/>
          </a:xfrm>
        </p:spPr>
        <p:txBody>
          <a:bodyPr/>
          <a:lstStyle>
            <a:lvl1pPr mar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608642" y="2134028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3145" y="3161001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6707" y="3169928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23145" y="4205853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606707" y="4214780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1823145" y="5229393"/>
            <a:ext cx="1700044" cy="576884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606707" y="5238320"/>
            <a:ext cx="1333995" cy="570016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37"/>
          </p:nvPr>
        </p:nvSpPr>
        <p:spPr>
          <a:xfrm>
            <a:off x="474664" y="6288619"/>
            <a:ext cx="264848" cy="36618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Bold" pitchFamily="124" charset="0"/>
                <a:ea typeface="ヒラギノ角ゴ Pro W3" pitchFamily="124" charset="-128"/>
              </a:defRPr>
            </a:lvl1pPr>
          </a:lstStyle>
          <a:p>
            <a:pPr>
              <a:defRPr/>
            </a:pPr>
            <a:fld id="{05F5CAD9-A777-8D4B-85B0-BF65392AE03A}" type="slidenum">
              <a:rPr lang="en-US" altLang="ja-JP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3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2886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200652" y="1902988"/>
            <a:ext cx="4087681" cy="2497551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sz="700" baseline="0"/>
            </a:lvl1pPr>
          </a:lstStyle>
          <a:p>
            <a:pPr lvl="0"/>
            <a:r>
              <a:rPr lang="en-US" altLang="ja-JP" noProof="0"/>
              <a:t>Drag picture to placeholder or click icon to add</a:t>
            </a:r>
            <a:endParaRPr lang="en-US" noProof="0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5200652" y="4640573"/>
            <a:ext cx="4087681" cy="341477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 text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5200653" y="4982050"/>
            <a:ext cx="3140695" cy="842310"/>
          </a:xfrm>
        </p:spPr>
        <p:txBody>
          <a:bodyPr/>
          <a:lstStyle>
            <a:lvl1pPr marL="0" indent="-900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900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9000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50" b="1">
                <a:latin typeface="Arial Bold"/>
                <a:cs typeface="Arial Bold"/>
              </a:defRPr>
            </a:lvl5pPr>
          </a:lstStyle>
          <a:p>
            <a:pPr lvl="0"/>
            <a:r>
              <a:rPr lang="en-US" altLang="ja-JP" dirty="0"/>
              <a:t>Click to edit Master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1277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6000" cy="6858000"/>
          </a:xfrm>
        </p:spPr>
        <p:txBody>
          <a:bodyPr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da-DK" altLang="ja-JP" noProof="0"/>
              <a:t>Klik på ikonet for at tilføje et billede</a:t>
            </a:r>
            <a:endParaRPr lang="en-US" altLang="ja-JP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3017" y="4406341"/>
            <a:ext cx="8915400" cy="808019"/>
          </a:xfr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3018" y="5344149"/>
            <a:ext cx="4420519" cy="307461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3017" y="5651610"/>
            <a:ext cx="4088835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60576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010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1" y="0"/>
            <a:ext cx="9902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71223" y="2952753"/>
            <a:ext cx="0" cy="12128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853017" y="2620982"/>
            <a:ext cx="89154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3018" y="3558791"/>
            <a:ext cx="4420519" cy="30746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3017" y="3866252"/>
            <a:ext cx="4088835" cy="38986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pic>
        <p:nvPicPr>
          <p:cNvPr id="13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71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11-04-2017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66CB-A8F6-4240-B6D6-49FA5B327D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626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11-04-2017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6F35-4EE5-4A70-AFD6-110C89FC93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775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6000" cy="6858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da-DK" altLang="ja-JP" noProof="0"/>
              <a:t>Klik på ikonet for at tilføje et billede</a:t>
            </a:r>
            <a:endParaRPr lang="en-US" altLang="ja-JP" noProof="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-1" y="1803402"/>
            <a:ext cx="9906001" cy="5067375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457200" anchor="ctr"/>
          <a:lstStyle>
            <a:lvl1pPr marL="0" indent="0">
              <a:buNone/>
              <a:defRPr b="0" i="0">
                <a:solidFill>
                  <a:srgbClr val="FFFFFF">
                    <a:alpha val="0"/>
                  </a:srgbClr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3017" y="4406341"/>
            <a:ext cx="8915400" cy="808019"/>
          </a:xfrm>
        </p:spPr>
        <p:txBody>
          <a:bodyPr anchor="b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3018" y="5344149"/>
            <a:ext cx="4420519" cy="307461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3017" y="5651610"/>
            <a:ext cx="4088835" cy="389867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00489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hoto w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906000" cy="6858000"/>
          </a:xfrm>
        </p:spPr>
        <p:txBody>
          <a:bodyPr rtlCol="0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da-DK" altLang="ja-JP" noProof="0"/>
              <a:t>Klik på ikonet for at tilføje et billede</a:t>
            </a:r>
            <a:endParaRPr lang="en-US" altLang="ja-JP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3017" y="4406341"/>
            <a:ext cx="8915400" cy="808019"/>
          </a:xfr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3018" y="5344149"/>
            <a:ext cx="4420519" cy="307461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3017" y="5651610"/>
            <a:ext cx="4088835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60576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3" y="0"/>
            <a:ext cx="99025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1223" y="4656668"/>
            <a:ext cx="0" cy="121285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olliers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2526" y="5314952"/>
            <a:ext cx="878259" cy="54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9221" y="4406341"/>
            <a:ext cx="8915400" cy="808019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9577" y="5344149"/>
            <a:ext cx="3894392" cy="30746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9577" y="5651610"/>
            <a:ext cx="3645333" cy="38986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  <a:p>
            <a:pPr lvl="1"/>
            <a:r>
              <a:rPr lang="da-DK" altLang="ja-JP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1847190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3" y="0"/>
            <a:ext cx="99025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953000" y="1970619"/>
            <a:ext cx="0" cy="290618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670" y="2464646"/>
            <a:ext cx="3735876" cy="1929737"/>
          </a:xfrm>
        </p:spPr>
        <p:txBody>
          <a:bodyPr/>
          <a:lstStyle>
            <a:lvl1pPr algn="r">
              <a:lnSpc>
                <a:spcPts val="4100"/>
              </a:lnSpc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6454" y="2468093"/>
            <a:ext cx="3593558" cy="1926288"/>
          </a:xfrm>
        </p:spPr>
        <p:txBody>
          <a:bodyPr anchor="ctr"/>
          <a:lstStyle>
            <a:lvl1pPr>
              <a:lnSpc>
                <a:spcPts val="2200"/>
              </a:lnSpc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9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altLang="ja-JP"/>
              <a:t>Klik for at redigere i master</a:t>
            </a:r>
          </a:p>
          <a:p>
            <a:pPr lvl="1"/>
            <a:r>
              <a:rPr lang="da-DK" altLang="ja-JP"/>
              <a:t>Andet niveau</a:t>
            </a:r>
          </a:p>
          <a:p>
            <a:pPr lvl="2"/>
            <a:r>
              <a:rPr lang="da-DK" altLang="ja-JP"/>
              <a:t>Tredje niveau</a:t>
            </a:r>
          </a:p>
        </p:txBody>
      </p:sp>
      <p:pic>
        <p:nvPicPr>
          <p:cNvPr id="7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7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2" y="0"/>
            <a:ext cx="9904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6452" y="2450047"/>
            <a:ext cx="7273099" cy="1929737"/>
          </a:xfrm>
        </p:spPr>
        <p:txBody>
          <a:bodyPr/>
          <a:lstStyle>
            <a:lvl1pPr algn="ctr">
              <a:lnSpc>
                <a:spcPts val="41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da-DK" altLang="ja-JP"/>
              <a:t>Klik for at redigere i master</a:t>
            </a:r>
            <a:endParaRPr lang="en-US" dirty="0"/>
          </a:p>
        </p:txBody>
      </p:sp>
      <p:pic>
        <p:nvPicPr>
          <p:cNvPr id="4" name="Picture 7" descr="Corner_Sas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1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0">
              <a:srgbClr val="CCCCC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3017" y="560919"/>
            <a:ext cx="89154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&amp; Divider slides</a:t>
            </a:r>
          </a:p>
        </p:txBody>
      </p:sp>
      <p:sp>
        <p:nvSpPr>
          <p:cNvPr id="102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53018" y="1856319"/>
            <a:ext cx="3704431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Equi</a:t>
            </a:r>
            <a:r>
              <a:rPr lang="en-US" dirty="0"/>
              <a:t> is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esero</a:t>
            </a:r>
            <a:r>
              <a:rPr lang="en-US" dirty="0"/>
              <a:t> corrupt </a:t>
            </a:r>
            <a:r>
              <a:rPr lang="en-US" dirty="0" err="1"/>
              <a:t>iorumqui</a:t>
            </a:r>
            <a:r>
              <a:rPr lang="en-US" dirty="0"/>
              <a:t> </a:t>
            </a:r>
            <a:r>
              <a:rPr lang="en-US" dirty="0" err="1"/>
              <a:t>berum</a:t>
            </a:r>
            <a:r>
              <a:rPr lang="en-US" dirty="0"/>
              <a:t> </a:t>
            </a:r>
            <a:r>
              <a:rPr lang="en-US" dirty="0" err="1"/>
              <a:t>ipsanda</a:t>
            </a:r>
            <a:r>
              <a:rPr lang="en-US" dirty="0"/>
              <a:t> quam </a:t>
            </a:r>
            <a:r>
              <a:rPr lang="en-US" dirty="0" err="1"/>
              <a:t>esedianis</a:t>
            </a:r>
            <a:r>
              <a:rPr lang="en-US" dirty="0"/>
              <a:t> et </a:t>
            </a:r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r>
              <a:rPr lang="en-US" dirty="0"/>
              <a:t> con </a:t>
            </a:r>
            <a:r>
              <a:rPr lang="en-US" dirty="0" err="1"/>
              <a:t>eturessin</a:t>
            </a:r>
            <a:r>
              <a:rPr lang="en-US" dirty="0"/>
              <a:t> </a:t>
            </a:r>
            <a:r>
              <a:rPr lang="en-US" dirty="0" err="1"/>
              <a:t>cullaccum</a:t>
            </a:r>
            <a:r>
              <a:rPr lang="en-US" dirty="0"/>
              <a:t> </a:t>
            </a:r>
            <a:r>
              <a:rPr lang="en-US" dirty="0" err="1"/>
              <a:t>veles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restibus</a:t>
            </a:r>
            <a:r>
              <a:rPr lang="en-US" dirty="0"/>
              <a:t> </a:t>
            </a:r>
            <a:r>
              <a:rPr lang="en-US" dirty="0" err="1"/>
              <a:t>aligendelis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1"/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Next line in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4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4027" r:id="rId18"/>
    <p:sldLayoutId id="2147484032" r:id="rId1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kumimoji="1" sz="2300" b="1" kern="1200">
          <a:solidFill>
            <a:schemeClr val="tx2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2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kumimoji="1"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0" indent="-108000" algn="l" defTabSz="457200" rtl="0" eaLnBrk="1" fontAlgn="base" hangingPunct="1">
        <a:lnSpc>
          <a:spcPct val="100000"/>
        </a:lnSpc>
        <a:spcBef>
          <a:spcPts val="0"/>
        </a:spcBef>
        <a:spcAft>
          <a:spcPts val="0"/>
        </a:spcAft>
        <a:defRPr kumimoji="1" lang="en-US"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1pPr>
      <a:lvl2pPr marL="0" indent="-108000" algn="l" defTabSz="457200" rtl="0" eaLnBrk="1" fontAlgn="base" hangingPunct="1">
        <a:lnSpc>
          <a:spcPct val="200000"/>
        </a:lnSpc>
        <a:spcBef>
          <a:spcPts val="0"/>
        </a:spcBef>
        <a:spcAft>
          <a:spcPts val="0"/>
        </a:spcAft>
        <a:buFont typeface="Arial" charset="0"/>
        <a:buChar char="•"/>
        <a:defRPr kumimoji="1"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2pPr>
      <a:lvl3pPr marL="0" indent="-108000" algn="l" defTabSz="457200" rtl="0" eaLnBrk="1" fontAlgn="base" hangingPunct="1">
        <a:lnSpc>
          <a:spcPct val="200000"/>
        </a:lnSpc>
        <a:spcBef>
          <a:spcPts val="0"/>
        </a:spcBef>
        <a:spcAft>
          <a:spcPts val="0"/>
        </a:spcAft>
        <a:buFont typeface="Arial" charset="0"/>
        <a:buChar char="›"/>
        <a:defRPr kumimoji="1"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3pPr>
      <a:lvl4pPr marL="0" indent="-108000" algn="l" defTabSz="457200" rtl="0" eaLnBrk="1" fontAlgn="base" hangingPunct="1">
        <a:lnSpc>
          <a:spcPct val="200000"/>
        </a:lnSpc>
        <a:spcBef>
          <a:spcPts val="0"/>
        </a:spcBef>
        <a:spcAft>
          <a:spcPts val="0"/>
        </a:spcAft>
        <a:buFont typeface="Arial" charset="0"/>
        <a:defRPr kumimoji="1"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4pPr>
      <a:lvl5pPr marL="0" indent="-108000" algn="l" defTabSz="457200" rtl="0" eaLnBrk="1" fontAlgn="base" hangingPunct="1">
        <a:lnSpc>
          <a:spcPct val="200000"/>
        </a:lnSpc>
        <a:spcBef>
          <a:spcPts val="0"/>
        </a:spcBef>
        <a:spcAft>
          <a:spcPts val="0"/>
        </a:spcAft>
        <a:buFont typeface="Arial" charset="0"/>
        <a:defRPr kumimoji="1"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0">
              <a:srgbClr val="CCCCC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53017" y="560919"/>
            <a:ext cx="89154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Inside Pages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664" y="6301319"/>
            <a:ext cx="26484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b="1" smtClean="0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>
              <a:defRPr/>
            </a:pPr>
            <a:fld id="{E9EDC02E-ABD6-0842-8264-D6764EB72F06}" type="slidenum">
              <a:rPr lang="en-US" altLang="ja-JP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5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53017" y="1856319"/>
            <a:ext cx="3852333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Equi</a:t>
            </a:r>
            <a:r>
              <a:rPr lang="en-US" dirty="0"/>
              <a:t> is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esero</a:t>
            </a:r>
            <a:r>
              <a:rPr lang="en-US" dirty="0"/>
              <a:t> corrupt </a:t>
            </a:r>
            <a:r>
              <a:rPr lang="en-US" dirty="0" err="1"/>
              <a:t>iorumqui</a:t>
            </a:r>
            <a:r>
              <a:rPr lang="en-US" dirty="0"/>
              <a:t> </a:t>
            </a:r>
            <a:r>
              <a:rPr lang="en-US" dirty="0" err="1"/>
              <a:t>berum</a:t>
            </a:r>
            <a:r>
              <a:rPr lang="en-US" dirty="0"/>
              <a:t> </a:t>
            </a:r>
            <a:r>
              <a:rPr lang="en-US" dirty="0" err="1"/>
              <a:t>ipsanda</a:t>
            </a:r>
            <a:r>
              <a:rPr lang="en-US" dirty="0"/>
              <a:t> quam </a:t>
            </a:r>
            <a:r>
              <a:rPr lang="en-US" dirty="0" err="1"/>
              <a:t>esedianis</a:t>
            </a:r>
            <a:r>
              <a:rPr lang="en-US" dirty="0"/>
              <a:t> et </a:t>
            </a:r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r>
              <a:rPr lang="en-US" dirty="0"/>
              <a:t> con </a:t>
            </a:r>
            <a:r>
              <a:rPr lang="en-US" dirty="0" err="1"/>
              <a:t>eturessin</a:t>
            </a:r>
            <a:r>
              <a:rPr lang="en-US" dirty="0"/>
              <a:t> </a:t>
            </a:r>
            <a:r>
              <a:rPr lang="en-US" dirty="0" err="1"/>
              <a:t>cullaccum</a:t>
            </a:r>
            <a:r>
              <a:rPr lang="en-US" dirty="0"/>
              <a:t> </a:t>
            </a:r>
            <a:r>
              <a:rPr lang="en-US" dirty="0" err="1"/>
              <a:t>veles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restibus</a:t>
            </a:r>
            <a:r>
              <a:rPr lang="en-US" dirty="0"/>
              <a:t> </a:t>
            </a:r>
            <a:r>
              <a:rPr lang="en-US" dirty="0" err="1"/>
              <a:t>aligendelis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1"/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Next line in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3013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1223" y="569385"/>
            <a:ext cx="0" cy="81491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rner_Sash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87" r:id="rId2"/>
    <p:sldLayoutId id="2147483985" r:id="rId3"/>
    <p:sldLayoutId id="2147483960" r:id="rId4"/>
    <p:sldLayoutId id="2147483961" r:id="rId5"/>
    <p:sldLayoutId id="2147483962" r:id="rId6"/>
    <p:sldLayoutId id="2147483986" r:id="rId7"/>
    <p:sldLayoutId id="2147484025" r:id="rId8"/>
    <p:sldLayoutId id="2147483963" r:id="rId9"/>
    <p:sldLayoutId id="2147483964" r:id="rId10"/>
    <p:sldLayoutId id="2147484033" r:id="rId11"/>
    <p:sldLayoutId id="2147484034" r:id="rId12"/>
    <p:sldLayoutId id="2147484035" r:id="rId13"/>
    <p:sldLayoutId id="2147484036" r:id="rId1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chemeClr val="tx2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lang="en-US"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1pPr>
      <a:lvl2pPr marL="115888" indent="-109538" algn="l" defTabSz="457200" rtl="0" eaLnBrk="0" fontAlgn="base" hangingPunct="0">
        <a:lnSpc>
          <a:spcPts val="1680"/>
        </a:lnSpc>
        <a:spcBef>
          <a:spcPct val="0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2pPr>
      <a:lvl3pPr marL="231775" indent="-1143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3pPr>
      <a:lvl4pPr marL="342900" indent="-100013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4pPr>
      <a:lvl5pPr marL="342900" indent="-100013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buChar char="›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0">
              <a:srgbClr val="CCCCC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53017" y="560919"/>
            <a:ext cx="8915400" cy="8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Sales &amp; Leases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664" y="6301319"/>
            <a:ext cx="26484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b="1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>
              <a:defRPr/>
            </a:pPr>
            <a:fld id="{16A2F851-6BFF-CD43-A7B4-9330F7A6F6F2}" type="slidenum">
              <a:rPr lang="en-US" altLang="ja-JP" smtClean="0"/>
              <a:pPr>
                <a:defRPr/>
              </a:pPr>
              <a:t>‹nr.›</a:t>
            </a:fld>
            <a:endParaRPr lang="en-US" altLang="ja-JP" dirty="0"/>
          </a:p>
        </p:txBody>
      </p:sp>
      <p:sp>
        <p:nvSpPr>
          <p:cNvPr id="410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53017" y="1856319"/>
            <a:ext cx="3852333" cy="4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Equi</a:t>
            </a:r>
            <a:r>
              <a:rPr lang="en-US" dirty="0"/>
              <a:t> is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esero</a:t>
            </a:r>
            <a:r>
              <a:rPr lang="en-US" dirty="0"/>
              <a:t> corrupt </a:t>
            </a:r>
            <a:r>
              <a:rPr lang="en-US" dirty="0" err="1"/>
              <a:t>iorumqui</a:t>
            </a:r>
            <a:r>
              <a:rPr lang="en-US" dirty="0"/>
              <a:t> </a:t>
            </a:r>
            <a:r>
              <a:rPr lang="en-US" dirty="0" err="1"/>
              <a:t>berum</a:t>
            </a:r>
            <a:r>
              <a:rPr lang="en-US" dirty="0"/>
              <a:t> </a:t>
            </a:r>
            <a:r>
              <a:rPr lang="en-US" dirty="0" err="1"/>
              <a:t>ipsanda</a:t>
            </a:r>
            <a:r>
              <a:rPr lang="en-US" dirty="0"/>
              <a:t> quam </a:t>
            </a:r>
            <a:r>
              <a:rPr lang="en-US" dirty="0" err="1"/>
              <a:t>esedianis</a:t>
            </a:r>
            <a:r>
              <a:rPr lang="en-US" dirty="0"/>
              <a:t> et </a:t>
            </a:r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r>
              <a:rPr lang="en-US" dirty="0"/>
              <a:t> con </a:t>
            </a:r>
            <a:r>
              <a:rPr lang="en-US" dirty="0" err="1"/>
              <a:t>eturessin</a:t>
            </a:r>
            <a:r>
              <a:rPr lang="en-US" dirty="0"/>
              <a:t> </a:t>
            </a:r>
            <a:r>
              <a:rPr lang="en-US" dirty="0" err="1"/>
              <a:t>cullaccum</a:t>
            </a:r>
            <a:r>
              <a:rPr lang="en-US" dirty="0"/>
              <a:t> </a:t>
            </a:r>
            <a:r>
              <a:rPr lang="en-US" dirty="0" err="1"/>
              <a:t>veles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restibus</a:t>
            </a:r>
            <a:r>
              <a:rPr lang="en-US" dirty="0"/>
              <a:t> </a:t>
            </a:r>
            <a:r>
              <a:rPr lang="en-US" dirty="0" err="1"/>
              <a:t>aligendelis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 err="1"/>
              <a:t>Lorum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1"/>
            <a:r>
              <a:rPr lang="en-US" dirty="0" err="1"/>
              <a:t>Vollorem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fugias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Next line in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53017" y="6301319"/>
            <a:ext cx="3136900" cy="366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1223" y="569385"/>
            <a:ext cx="0" cy="814916"/>
          </a:xfrm>
          <a:prstGeom prst="line">
            <a:avLst/>
          </a:prstGeom>
          <a:ln>
            <a:solidFill>
              <a:srgbClr val="0046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orner_Sash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98516" y="5998536"/>
            <a:ext cx="1307484" cy="8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9" r:id="rId2"/>
    <p:sldLayoutId id="2147484013" r:id="rId3"/>
    <p:sldLayoutId id="2147484010" r:id="rId4"/>
    <p:sldLayoutId id="2147484037" r:id="rId5"/>
    <p:sldLayoutId id="2147484042" r:id="rId6"/>
    <p:sldLayoutId id="2147484043" r:id="rId7"/>
    <p:sldLayoutId id="2147484044" r:id="rId8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b="1" kern="1200">
          <a:solidFill>
            <a:srgbClr val="00467F"/>
          </a:solidFill>
          <a:latin typeface="Arial Bold"/>
          <a:ea typeface="ヒラギノ角ゴ Pro W3" pitchFamily="12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  <a:cs typeface="Arial Bold" pitchFamily="12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 Bold" pitchFamily="124" charset="0"/>
          <a:ea typeface="ヒラギノ角ゴ Pro W3" pitchFamily="124" charset="-128"/>
        </a:defRPr>
      </a:lvl9pPr>
    </p:titleStyle>
    <p:bodyStyle>
      <a:lvl1pPr marL="0" indent="-108000" algn="l" defTabSz="457200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lang="en-US"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1pPr>
      <a:lvl2pPr marL="0" indent="-108000" algn="l" defTabSz="457200" rtl="0" eaLnBrk="0" fontAlgn="base" hangingPunct="0">
        <a:lnSpc>
          <a:spcPts val="1800"/>
        </a:lnSpc>
        <a:spcBef>
          <a:spcPct val="0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2pPr>
      <a:lvl3pPr marL="0" indent="-1080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buChar char="›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3pPr>
      <a:lvl4pPr marL="0" indent="-108000" algn="l" defTabSz="457200" rtl="0" eaLnBrk="0" fontAlgn="base" hangingPunct="0">
        <a:lnSpc>
          <a:spcPts val="1350"/>
        </a:lnSpc>
        <a:spcBef>
          <a:spcPts val="6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4pPr>
      <a:lvl5pPr marL="0" indent="-108000" algn="l" defTabSz="457200" rtl="0" eaLnBrk="0" fontAlgn="base" hangingPunct="0">
        <a:spcBef>
          <a:spcPts val="6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Arial"/>
          <a:ea typeface="ヒラギノ角ゴ Pro W3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hyperlink" Target="http://www.google.dk/url?sa=i&amp;rct=j&amp;q=&amp;esrc=s&amp;source=images&amp;cd=&amp;cad=rja&amp;uact=8&amp;ved=0ahUKEwi-3Jfpv63TAhVhb5oKHadSD04QjRwIBw&amp;url=http://www.eea.europa.eu/soer-2015/synthesis/report/5-riskstohealth&amp;psig=AFQjCNGEiF2bVgkaZYnbkMSfbjk3_lbmYA&amp;ust=14925871768334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s://gallery.mailchimp.com/190f340c591f79b9fb7c223e2/images/3e8dd737-a503-40cf-869d-aa8482b6f14f.pn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customXml" Target="../ink/ink2.xml"/><Relationship Id="rId5" Type="http://schemas.openxmlformats.org/officeDocument/2006/relationships/image" Target="../media/image32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 descr="EJD01_forside_PPT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53017" y="824941"/>
            <a:ext cx="5885134" cy="808019"/>
          </a:xfrm>
        </p:spPr>
        <p:txBody>
          <a:bodyPr/>
          <a:lstStyle/>
          <a:p>
            <a:r>
              <a:rPr lang="da-DK" b="0" dirty="0">
                <a:solidFill>
                  <a:schemeClr val="accent1"/>
                </a:solidFill>
                <a:latin typeface="Aaux Next Regular" panose="02000506000000020003" pitchFamily="50" charset="0"/>
              </a:rPr>
              <a:t>Fremtidens ejendomsmarked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853018" y="1762749"/>
            <a:ext cx="4420519" cy="307461"/>
          </a:xfrm>
        </p:spPr>
        <p:txBody>
          <a:bodyPr/>
          <a:lstStyle/>
          <a:p>
            <a:r>
              <a:rPr lang="da-DK" dirty="0">
                <a:solidFill>
                  <a:schemeClr val="tx2"/>
                </a:solidFill>
                <a:latin typeface="Aaux Next Regular" panose="02000506000000020003" pitchFamily="50" charset="0"/>
              </a:rPr>
              <a:t>Peter Lassen, Colliers International Danmark</a:t>
            </a:r>
          </a:p>
        </p:txBody>
      </p:sp>
      <p:pic>
        <p:nvPicPr>
          <p:cNvPr id="8" name="Picture 8" descr="Colliers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95720" y="6237312"/>
            <a:ext cx="6394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13983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906000" cy="6858000"/>
          </a:xfrm>
        </p:spPr>
      </p:pic>
      <p:pic>
        <p:nvPicPr>
          <p:cNvPr id="6" name="Picture 8" descr="Colliers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9610" y="6237312"/>
            <a:ext cx="6394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2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 err="1">
                <a:latin typeface="Aaux Next Regular" panose="02000506000000020003" pitchFamily="50" charset="0"/>
              </a:rPr>
              <a:t>Disruption</a:t>
            </a:r>
            <a:r>
              <a:rPr kumimoji="0" lang="da-DK" sz="2400" b="0" dirty="0">
                <a:latin typeface="Aaux Next Regular" panose="02000506000000020003" pitchFamily="50" charset="0"/>
              </a:rPr>
              <a:t> og digitalisering i ejendomsbranchen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201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11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88504" y="2583116"/>
            <a:ext cx="7363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Digitalisering af ejendomsdata </a:t>
            </a: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>
                <a:latin typeface="Aaux Next Regular" panose="02000506000000020003" pitchFamily="50" charset="0"/>
              </a:rPr>
              <a:t>Ejendomsfinansiering </a:t>
            </a: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Virtuel reality, </a:t>
            </a:r>
            <a:r>
              <a:rPr lang="da-DK" sz="1800" dirty="0" err="1">
                <a:latin typeface="Aaux Next Regular" panose="02000506000000020003" pitchFamily="50" charset="0"/>
              </a:rPr>
              <a:t>Artificial</a:t>
            </a:r>
            <a:r>
              <a:rPr lang="da-DK" sz="1800" dirty="0">
                <a:latin typeface="Aaux Next Regular" panose="02000506000000020003" pitchFamily="50" charset="0"/>
              </a:rPr>
              <a:t> </a:t>
            </a:r>
            <a:r>
              <a:rPr lang="da-DK" sz="1800" dirty="0" err="1">
                <a:latin typeface="Aaux Next Regular" panose="02000506000000020003" pitchFamily="50" charset="0"/>
              </a:rPr>
              <a:t>intellingence</a:t>
            </a: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Den digitale ejendomsaktør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endParaRPr lang="da-DK" sz="1800" dirty="0">
              <a:latin typeface="Aaux Next Regular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0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87" y="3419033"/>
            <a:ext cx="39825" cy="1993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3124" y="0"/>
            <a:ext cx="11406851" cy="6858000"/>
          </a:xfrm>
          <a:prstGeom prst="rect">
            <a:avLst/>
          </a:prstGeom>
        </p:spPr>
      </p:pic>
      <p:pic>
        <p:nvPicPr>
          <p:cNvPr id="8" name="Picture 8" descr="Colliers_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1946" y="6237312"/>
            <a:ext cx="6394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8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>
                <a:latin typeface="Aaux Next Regular" panose="02000506000000020003" pitchFamily="50" charset="0"/>
              </a:rPr>
              <a:t>Udfordringer for København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6"/>
            <a:ext cx="7852646" cy="447463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201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13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88504" y="1700136"/>
            <a:ext cx="73639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Trængselsudfordringen</a:t>
            </a: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Cykeludfordringen</a:t>
            </a: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Parkeringsudfordringen</a:t>
            </a: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Ulighedsudfordringen</a:t>
            </a: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Den grønne udfordring</a:t>
            </a: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Centraliseringen af ejendomsværdier</a:t>
            </a:r>
          </a:p>
          <a:p>
            <a:pPr marL="342900" indent="-34290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Konverteringer (erhverv/bolig)</a:t>
            </a:r>
          </a:p>
          <a:p>
            <a:pPr marL="342900" indent="-342900">
              <a:buFontTx/>
              <a:buChar char="-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285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>
                <a:latin typeface="Aaux Next Regular" panose="02000506000000020003" pitchFamily="50" charset="0"/>
              </a:rPr>
              <a:t>Muligheder for København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201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14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88504" y="1619647"/>
            <a:ext cx="65314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København kan blive med at vokse organisk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Som byen vokser bliver flere bydele mere attraktive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Nye developere med nye ideer</a:t>
            </a:r>
          </a:p>
          <a:p>
            <a:r>
              <a:rPr lang="da-DK" sz="1800" dirty="0">
                <a:latin typeface="Aaux Next Regular" panose="02000506000000020003" pitchFamily="50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Tværfaglige samarbejder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Københavns ejendomsstruktur</a:t>
            </a:r>
          </a:p>
          <a:p>
            <a:r>
              <a:rPr lang="da-DK" sz="1800" dirty="0">
                <a:latin typeface="Aaux Next Regular" panose="02000506000000020003" pitchFamily="50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Fællesskaber vinder frem</a:t>
            </a:r>
          </a:p>
          <a:p>
            <a:pPr marL="342900" indent="-342900">
              <a:buFontTx/>
              <a:buChar char="-"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156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 err="1">
                <a:latin typeface="Aaux Next Regular" panose="02000506000000020003" pitchFamily="50" charset="0"/>
              </a:rPr>
              <a:t>What’s</a:t>
            </a:r>
            <a:r>
              <a:rPr kumimoji="0" lang="da-DK" sz="2400" b="0" dirty="0">
                <a:latin typeface="Aaux Next Regular" panose="02000506000000020003" pitchFamily="50" charset="0"/>
              </a:rPr>
              <a:t> </a:t>
            </a:r>
            <a:r>
              <a:rPr kumimoji="0" lang="da-DK" sz="2400" b="0" dirty="0" err="1">
                <a:latin typeface="Aaux Next Regular" panose="02000506000000020003" pitchFamily="50" charset="0"/>
              </a:rPr>
              <a:t>next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201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88504" y="1700137"/>
            <a:ext cx="8413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 Efterspørgsel skabes nedefra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 Byggeriet effektiviseres</a:t>
            </a:r>
          </a:p>
          <a:p>
            <a:pPr marL="285750" indent="-28575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 Nyere bygninger rives ned igen (dem der ikke lever op til fremtidens krav)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 Andelsboligens ophør – ejendomsleasing bliver også muligt på boligmarkedet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 Ekspeditionsjob bliver der ikke brug for længere (kun rådgiverne overlever)</a:t>
            </a:r>
          </a:p>
          <a:p>
            <a:r>
              <a:rPr lang="da-DK" sz="1800" dirty="0">
                <a:latin typeface="Aaux Next Regular" panose="02000506000000020003" pitchFamily="50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 Servicebegrebet bliver fremtidens konkurrenceparameter</a:t>
            </a:r>
          </a:p>
          <a:p>
            <a:pPr marL="285750" indent="-28575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rgbClr val="CCCCCC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>
                <a:latin typeface="Aaux Next Regular" panose="02000506000000020003" pitchFamily="50" charset="0"/>
              </a:rPr>
              <a:t>Byens ejendomsmarked - økonomisk perspektiv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201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2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76" y="1867129"/>
            <a:ext cx="7498650" cy="3887431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CCCCCC"/>
              </a:gs>
            </a:gsLst>
            <a:path path="circle">
              <a:fillToRect t="100000" r="100000"/>
            </a:path>
          </a:gradFill>
        </p:spPr>
      </p:pic>
    </p:spTree>
    <p:extLst>
      <p:ext uri="{BB962C8B-B14F-4D97-AF65-F5344CB8AC3E}">
        <p14:creationId xmlns:p14="http://schemas.microsoft.com/office/powerpoint/2010/main" val="246941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 err="1">
                <a:latin typeface="Aaux Next Regular" panose="02000506000000020003" pitchFamily="50" charset="0"/>
              </a:rPr>
              <a:t>Accelerating</a:t>
            </a:r>
            <a:r>
              <a:rPr kumimoji="0" lang="da-DK" sz="2400" b="0" dirty="0">
                <a:latin typeface="Aaux Next Regular" panose="02000506000000020003" pitchFamily="50" charset="0"/>
              </a:rPr>
              <a:t> pace of </a:t>
            </a:r>
            <a:r>
              <a:rPr kumimoji="0" lang="da-DK" sz="2400" b="0" dirty="0" err="1">
                <a:latin typeface="Aaux Next Regular" panose="02000506000000020003" pitchFamily="50" charset="0"/>
              </a:rPr>
              <a:t>change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137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3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pic>
        <p:nvPicPr>
          <p:cNvPr id="1026" name="Picture 2" descr="Billedresultat for time lapse before mass adoption of technologi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0" y="1803193"/>
            <a:ext cx="7155486" cy="36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1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>
                <a:latin typeface="Aaux Next Regular" panose="02000506000000020003" pitchFamily="50" charset="0"/>
              </a:rPr>
              <a:t>Megatrends påvirker ejendomsmarkedet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137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4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597600" y="1700137"/>
            <a:ext cx="5917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 err="1">
                <a:latin typeface="Aaux Next Regular" panose="02000506000000020003" pitchFamily="50" charset="0"/>
              </a:rPr>
              <a:t>Urbanisering</a:t>
            </a:r>
            <a:r>
              <a:rPr lang="en-US" sz="1800" dirty="0">
                <a:latin typeface="Aaux Next Regular" panose="02000506000000020003" pitchFamily="50" charset="0"/>
              </a:rPr>
              <a:t> </a:t>
            </a:r>
          </a:p>
          <a:p>
            <a:pPr marL="342900" indent="-34290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 err="1">
                <a:latin typeface="Aaux Next Regular" panose="02000506000000020003" pitchFamily="50" charset="0"/>
              </a:rPr>
              <a:t>Deleøkonomi</a:t>
            </a:r>
            <a:endParaRPr lang="en-US" sz="1800" dirty="0">
              <a:latin typeface="Aaux Next Regular" panose="02000506000000020003" pitchFamily="50" charset="0"/>
            </a:endParaRPr>
          </a:p>
          <a:p>
            <a:endParaRPr lang="en-US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 err="1">
                <a:latin typeface="Aaux Next Regular" panose="02000506000000020003" pitchFamily="50" charset="0"/>
              </a:rPr>
              <a:t>Ændret</a:t>
            </a:r>
            <a:r>
              <a:rPr lang="en-US" sz="1800" dirty="0">
                <a:latin typeface="Aaux Next Regular" panose="02000506000000020003" pitchFamily="50" charset="0"/>
              </a:rPr>
              <a:t> </a:t>
            </a:r>
            <a:r>
              <a:rPr lang="en-US" sz="1800" dirty="0" err="1">
                <a:latin typeface="Aaux Next Regular" panose="02000506000000020003" pitchFamily="50" charset="0"/>
              </a:rPr>
              <a:t>alderssammensætning</a:t>
            </a:r>
            <a:endParaRPr lang="en-US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 err="1">
                <a:latin typeface="Aaux Next Regular" panose="02000506000000020003" pitchFamily="50" charset="0"/>
              </a:rPr>
              <a:t>Bæredygtighed</a:t>
            </a:r>
            <a:endParaRPr lang="en-US" sz="1800" dirty="0">
              <a:latin typeface="Aaux Next Regular" panose="02000506000000020003" pitchFamily="50" charset="0"/>
            </a:endParaRPr>
          </a:p>
          <a:p>
            <a:endParaRPr lang="en-US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>
                <a:latin typeface="Aaux Next Regular" panose="02000506000000020003" pitchFamily="50" charset="0"/>
              </a:rPr>
              <a:t>New, new ways of working</a:t>
            </a:r>
          </a:p>
          <a:p>
            <a:endParaRPr lang="en-US" sz="1800" dirty="0">
              <a:latin typeface="Aaux Next Regular" panose="02000506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>
                <a:latin typeface="Aaux Next Regular" panose="02000506000000020003" pitchFamily="50" charset="0"/>
              </a:rPr>
              <a:t>Disruption/</a:t>
            </a:r>
            <a:r>
              <a:rPr lang="en-US" sz="1800" dirty="0" err="1">
                <a:latin typeface="Aaux Next Regular" panose="02000506000000020003" pitchFamily="50" charset="0"/>
              </a:rPr>
              <a:t>digitalisering</a:t>
            </a:r>
            <a:endParaRPr lang="da-DK" sz="1800" dirty="0">
              <a:latin typeface="Aaux Next Regular" panose="02000506000000020003" pitchFamily="50" charset="0"/>
            </a:endParaRPr>
          </a:p>
          <a:p>
            <a:endParaRPr lang="da-DK" sz="2000" dirty="0">
              <a:latin typeface="Aaux Next Regular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>
                <a:latin typeface="Aaux Next Regular" panose="02000506000000020003" pitchFamily="50" charset="0"/>
              </a:rPr>
              <a:t>Megatrends påvirker ejendomsmarkedet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137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5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597600" y="1917086"/>
            <a:ext cx="7363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 err="1">
                <a:latin typeface="Aaux Next Regular" panose="02000506000000020003" pitchFamily="50" charset="0"/>
              </a:rPr>
              <a:t>Urbanisering</a:t>
            </a: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en-US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Aaux Next Regular" panose="02000506000000020003" pitchFamily="50" charset="0"/>
              </a:rPr>
              <a:t>Deleøkonomi</a:t>
            </a:r>
            <a:endParaRPr lang="en-US" sz="1800" dirty="0">
              <a:latin typeface="Aaux Next Regular" panose="02000506000000020003" pitchFamily="50" charset="0"/>
            </a:endParaRPr>
          </a:p>
          <a:p>
            <a:endParaRPr lang="da-DK" sz="1800" dirty="0">
              <a:latin typeface="Aaux Next Regular" panose="02000506000000020003" pitchFamily="50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175" y="1569656"/>
            <a:ext cx="3234697" cy="1848398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161" y="5118843"/>
            <a:ext cx="1393463" cy="1393463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641" y="4211576"/>
            <a:ext cx="2625986" cy="112183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829" y="3793521"/>
            <a:ext cx="3790950" cy="1216848"/>
          </a:xfrm>
          <a:prstGeom prst="rect">
            <a:avLst/>
          </a:prstGeom>
        </p:spPr>
      </p:pic>
      <p:pic>
        <p:nvPicPr>
          <p:cNvPr id="1027" name="Picture 3" descr="https://gallery.mailchimp.com/190f340c591f79b9fb7c223e2/images/3e8dd737-a503-40cf-869d-aa8482b6f14f.pn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17" y="5423660"/>
            <a:ext cx="1914319" cy="68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5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>
                <a:latin typeface="Aaux Next Regular" panose="02000506000000020003" pitchFamily="50" charset="0"/>
              </a:rPr>
              <a:t>Ændret alderssammensætning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137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6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1803"/>
            <a:ext cx="4768789" cy="365797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789" y="2161803"/>
            <a:ext cx="5137210" cy="36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00" y="615600"/>
            <a:ext cx="8915400" cy="806449"/>
          </a:xfrm>
        </p:spPr>
        <p:txBody>
          <a:bodyPr/>
          <a:lstStyle/>
          <a:p>
            <a:r>
              <a:rPr lang="da-DK" sz="2400" b="0" dirty="0">
                <a:latin typeface="Aaux Next Regular" panose="02000506000000020003" pitchFamily="50" charset="0"/>
              </a:rPr>
              <a:t>Bæredygtighed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1200" y="1844745"/>
            <a:ext cx="8229600" cy="3999318"/>
          </a:xfrm>
        </p:spPr>
        <p:txBody>
          <a:bodyPr>
            <a:normAutofit/>
          </a:bodyPr>
          <a:lstStyle/>
          <a:p>
            <a:pPr indent="0"/>
            <a:r>
              <a:rPr lang="da-DK" sz="1800" dirty="0">
                <a:latin typeface="Aaux Next Regular" panose="02000506000000020003" pitchFamily="50" charset="0"/>
              </a:rPr>
              <a:t>Hvilke faktorer er vigtigst for virksomhederne ?</a:t>
            </a:r>
          </a:p>
          <a:p>
            <a:pPr indent="0"/>
            <a:endParaRPr lang="da-DK" sz="2000" dirty="0">
              <a:latin typeface="Aaux Next Regular" panose="02000506000000020003" pitchFamily="50" charset="0"/>
            </a:endParaRPr>
          </a:p>
          <a:p>
            <a:pPr indent="0"/>
            <a:endParaRPr lang="da-DK" sz="2000" dirty="0">
              <a:latin typeface="Aaux Next Regular" panose="02000506000000020003" pitchFamily="50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7511"/>
          <a:stretch/>
        </p:blipFill>
        <p:spPr bwMode="auto">
          <a:xfrm>
            <a:off x="459008" y="2885921"/>
            <a:ext cx="1661652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65" y="2885921"/>
            <a:ext cx="16632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7657"/>
          <a:stretch/>
        </p:blipFill>
        <p:spPr bwMode="auto">
          <a:xfrm>
            <a:off x="4122070" y="2885921"/>
            <a:ext cx="16632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7493"/>
          <a:stretch/>
        </p:blipFill>
        <p:spPr bwMode="auto">
          <a:xfrm>
            <a:off x="5954375" y="2885921"/>
            <a:ext cx="16632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6799"/>
          <a:stretch/>
        </p:blipFill>
        <p:spPr bwMode="auto">
          <a:xfrm>
            <a:off x="7786680" y="2885921"/>
            <a:ext cx="16632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4"/>
          <p:cNvSpPr txBox="1"/>
          <p:nvPr/>
        </p:nvSpPr>
        <p:spPr>
          <a:xfrm>
            <a:off x="488504" y="6490211"/>
            <a:ext cx="40735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7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5. April 2017 | FREMTIDENS EJENDOMSMARKED, BYENS NETVÆRK</a:t>
            </a:r>
          </a:p>
        </p:txBody>
      </p:sp>
    </p:spTree>
    <p:extLst>
      <p:ext uri="{BB962C8B-B14F-4D97-AF65-F5344CB8AC3E}">
        <p14:creationId xmlns:p14="http://schemas.microsoft.com/office/powerpoint/2010/main" val="157898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913" y="0"/>
            <a:ext cx="121972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Håndskrift 12"/>
              <p14:cNvContentPartPr/>
              <p14:nvPr/>
            </p14:nvContentPartPr>
            <p14:xfrm>
              <a:off x="7173223" y="3057654"/>
              <a:ext cx="1162800" cy="79920"/>
            </p14:xfrm>
          </p:contentPart>
        </mc:Choice>
        <mc:Fallback xmlns="">
          <p:pic>
            <p:nvPicPr>
              <p:cNvPr id="13" name="Håndskrift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4783" y="3029085"/>
                <a:ext cx="1219680" cy="137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Håndskrift 16"/>
              <p14:cNvContentPartPr/>
              <p14:nvPr/>
            </p14:nvContentPartPr>
            <p14:xfrm>
              <a:off x="7373743" y="2396334"/>
              <a:ext cx="1201320" cy="536400"/>
            </p14:xfrm>
          </p:contentPart>
        </mc:Choice>
        <mc:Fallback xmlns="">
          <p:pic>
            <p:nvPicPr>
              <p:cNvPr id="17" name="Håndskrift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5303" y="2367894"/>
                <a:ext cx="1258200" cy="5734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8" descr="Colliers_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95720" y="6237312"/>
            <a:ext cx="6394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0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/>
          </p:cNvSpPr>
          <p:nvPr/>
        </p:nvSpPr>
        <p:spPr bwMode="auto">
          <a:xfrm>
            <a:off x="597600" y="615600"/>
            <a:ext cx="7685936" cy="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rgbClr val="00467F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r>
              <a:rPr kumimoji="0" lang="da-DK" sz="2400" b="0" dirty="0">
                <a:latin typeface="Aaux Next Regular" panose="02000506000000020003" pitchFamily="50" charset="0"/>
              </a:rPr>
              <a:t>New, new </a:t>
            </a:r>
            <a:r>
              <a:rPr kumimoji="0" lang="da-DK" sz="2400" b="0" dirty="0" err="1">
                <a:latin typeface="Aaux Next Regular" panose="02000506000000020003" pitchFamily="50" charset="0"/>
              </a:rPr>
              <a:t>ways</a:t>
            </a:r>
            <a:r>
              <a:rPr kumimoji="0" lang="da-DK" sz="2400" b="0" dirty="0">
                <a:latin typeface="Aaux Next Regular" panose="02000506000000020003" pitchFamily="50" charset="0"/>
              </a:rPr>
              <a:t> of </a:t>
            </a:r>
            <a:r>
              <a:rPr kumimoji="0" lang="da-DK" sz="2400" b="0" dirty="0" err="1">
                <a:latin typeface="Aaux Next Regular" panose="02000506000000020003" pitchFamily="50" charset="0"/>
              </a:rPr>
              <a:t>working</a:t>
            </a:r>
            <a:endParaRPr kumimoji="0" lang="da-DK" sz="2400" dirty="0">
              <a:latin typeface="Aaux Next Regular" panose="02000506000000020003" pitchFamily="50" charset="0"/>
            </a:endParaRPr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108940" y="1700137"/>
            <a:ext cx="4230689" cy="1313974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en-US" sz="1600" dirty="0">
                <a:solidFill>
                  <a:prstClr val="black"/>
                </a:solidFill>
                <a:latin typeface="Aaux Next Regular" panose="02000506000000020003" pitchFamily="50" charset="0"/>
                <a:cs typeface="+mn-cs"/>
              </a:rPr>
              <a:t> </a:t>
            </a:r>
            <a:endParaRPr lang="da-DK" sz="1600" dirty="0">
              <a:latin typeface="Aaux Next Regular" panose="02000506000000020003" pitchFamily="50" charset="0"/>
            </a:endParaRPr>
          </a:p>
          <a:p>
            <a:pPr indent="0"/>
            <a:endParaRPr lang="da-DK" sz="1600" dirty="0"/>
          </a:p>
        </p:txBody>
      </p:sp>
      <p:sp>
        <p:nvSpPr>
          <p:cNvPr id="10" name="Pladsholder til tekst 4"/>
          <p:cNvSpPr txBox="1">
            <a:spLocks/>
          </p:cNvSpPr>
          <p:nvPr/>
        </p:nvSpPr>
        <p:spPr>
          <a:xfrm>
            <a:off x="5383112" y="4105192"/>
            <a:ext cx="4230689" cy="1166617"/>
          </a:xfrm>
          <a:prstGeom prst="rect">
            <a:avLst/>
          </a:prstGeom>
        </p:spPr>
        <p:txBody>
          <a:bodyPr/>
          <a:lstStyle>
            <a:lvl1pPr marL="0" indent="-1080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1" lang="en-US" sz="14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1pPr>
            <a:lvl2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kumimoji="1" sz="13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2pPr>
            <a:lvl3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›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3pPr>
            <a:lvl4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4pPr>
            <a:lvl5pPr marL="0" indent="-108000" algn="l" defTabSz="457200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defRPr kumimoji="1" sz="1200" kern="1200">
                <a:solidFill>
                  <a:srgbClr val="4B4B4B"/>
                </a:solidFill>
                <a:latin typeface="Arial"/>
                <a:ea typeface="ヒラギノ角ゴ Pro W3" pitchFamily="12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0" y="6237312"/>
            <a:ext cx="641656" cy="432048"/>
          </a:xfrm>
          <a:prstGeom prst="rect">
            <a:avLst/>
          </a:prstGeom>
        </p:spPr>
      </p:pic>
      <p:sp>
        <p:nvSpPr>
          <p:cNvPr id="15" name="Tekstboks 4"/>
          <p:cNvSpPr txBox="1"/>
          <p:nvPr/>
        </p:nvSpPr>
        <p:spPr>
          <a:xfrm>
            <a:off x="488504" y="6490211"/>
            <a:ext cx="4201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FBE8B4-DD46-4871-AEBE-040865C210AE}" type="slidenum">
              <a:rPr lang="da-DK" sz="900">
                <a:solidFill>
                  <a:schemeClr val="bg1">
                    <a:lumMod val="50000"/>
                  </a:schemeClr>
                </a:solidFill>
              </a:rPr>
              <a:t>9</a:t>
            </a:fld>
            <a:r>
              <a:rPr lang="da-DK" sz="900" dirty="0">
                <a:solidFill>
                  <a:schemeClr val="bg1">
                    <a:lumMod val="50000"/>
                  </a:schemeClr>
                </a:solidFill>
              </a:rPr>
              <a:t> | 19. April 2017 | FREMTIDENS EJENDOMSMARKED, BYENS NETVÆRK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597600" y="1700137"/>
            <a:ext cx="79235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Kontormarkedet ændrer sig</a:t>
            </a:r>
          </a:p>
          <a:p>
            <a:pPr marL="285750" indent="-28575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Branding </a:t>
            </a:r>
            <a:r>
              <a:rPr lang="da-DK" sz="1800">
                <a:latin typeface="Aaux Next Regular" panose="02000506000000020003" pitchFamily="50" charset="0"/>
              </a:rPr>
              <a:t>, Identitet, differentiering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Færre skriveborde – samme plads?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Pay and </a:t>
            </a:r>
            <a:r>
              <a:rPr lang="da-DK" sz="1800" dirty="0" err="1">
                <a:latin typeface="Aaux Next Regular" panose="02000506000000020003" pitchFamily="50" charset="0"/>
              </a:rPr>
              <a:t>play</a:t>
            </a:r>
            <a:r>
              <a:rPr lang="da-DK" sz="1800" dirty="0">
                <a:latin typeface="Aaux Next Regular" panose="02000506000000020003" pitchFamily="50" charset="0"/>
              </a:rPr>
              <a:t> – leje all </a:t>
            </a:r>
            <a:r>
              <a:rPr lang="da-DK" sz="1800" dirty="0" err="1">
                <a:latin typeface="Aaux Next Regular" panose="02000506000000020003" pitchFamily="50" charset="0"/>
              </a:rPr>
              <a:t>inclusive</a:t>
            </a:r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Fleksibilitet – kortere lejekontrakter</a:t>
            </a:r>
          </a:p>
          <a:p>
            <a:pPr marL="285750" indent="-285750">
              <a:buFontTx/>
              <a:buChar char="-"/>
            </a:pPr>
            <a:endParaRPr lang="da-DK" sz="1800" dirty="0">
              <a:latin typeface="Aaux Next Regular" panose="02000506000000020003" pitchFamily="50" charset="0"/>
            </a:endParaRPr>
          </a:p>
          <a:p>
            <a:pPr marL="285750" indent="-285750">
              <a:buFontTx/>
              <a:buChar char="-"/>
            </a:pPr>
            <a:r>
              <a:rPr lang="da-DK" sz="1800" dirty="0">
                <a:latin typeface="Aaux Next Regular" panose="02000506000000020003" pitchFamily="50" charset="0"/>
              </a:rPr>
              <a:t>Fællesskaber – </a:t>
            </a:r>
            <a:r>
              <a:rPr lang="da-DK" sz="1800" dirty="0" err="1">
                <a:latin typeface="Aaux Next Regular" panose="02000506000000020003" pitchFamily="50" charset="0"/>
              </a:rPr>
              <a:t>collaborative</a:t>
            </a:r>
            <a:r>
              <a:rPr lang="da-DK" sz="1800" dirty="0">
                <a:latin typeface="Aaux Next Regular" panose="02000506000000020003" pitchFamily="50" charset="0"/>
              </a:rPr>
              <a:t> </a:t>
            </a:r>
            <a:r>
              <a:rPr lang="da-DK" sz="1800" dirty="0" err="1">
                <a:latin typeface="Aaux Next Regular" panose="02000506000000020003" pitchFamily="50" charset="0"/>
              </a:rPr>
              <a:t>advantage</a:t>
            </a:r>
            <a:r>
              <a:rPr lang="da-DK" sz="1800" dirty="0">
                <a:latin typeface="Aaux Next Regular" panose="02000506000000020003" pitchFamily="50" charset="0"/>
              </a:rPr>
              <a:t> </a:t>
            </a:r>
          </a:p>
          <a:p>
            <a:r>
              <a:rPr lang="da-DK" sz="1800" dirty="0">
                <a:latin typeface="Aaux Next Regular" panose="02000506000000020003" pitchFamily="50" charset="0"/>
              </a:rPr>
              <a:t> </a:t>
            </a:r>
          </a:p>
          <a:p>
            <a:endParaRPr lang="da-DK" sz="1800" dirty="0">
              <a:latin typeface="Aaux Next Regular" panose="02000506000000020003" pitchFamily="50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532107"/>
      </p:ext>
    </p:extLst>
  </p:cSld>
  <p:clrMapOvr>
    <a:masterClrMapping/>
  </p:clrMapOvr>
</p:sld>
</file>

<file path=ppt/theme/theme1.xml><?xml version="1.0" encoding="utf-8"?>
<a:theme xmlns:a="http://schemas.openxmlformats.org/drawingml/2006/main" name="DK_Colliers_PPT_Template_Standard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Pages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Collier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ales &amp; Leases">
  <a:themeElements>
    <a:clrScheme name="Custom 2">
      <a:dk1>
        <a:srgbClr val="000000"/>
      </a:dk1>
      <a:lt1>
        <a:srgbClr val="FFFFFF"/>
      </a:lt1>
      <a:dk2>
        <a:srgbClr val="00467F"/>
      </a:dk2>
      <a:lt2>
        <a:srgbClr val="5EB3DE"/>
      </a:lt2>
      <a:accent1>
        <a:srgbClr val="1880C3"/>
      </a:accent1>
      <a:accent2>
        <a:srgbClr val="FFC425"/>
      </a:accent2>
      <a:accent3>
        <a:srgbClr val="AF2717"/>
      </a:accent3>
      <a:accent4>
        <a:srgbClr val="EE3124"/>
      </a:accent4>
      <a:accent5>
        <a:srgbClr val="4B4B4B"/>
      </a:accent5>
      <a:accent6>
        <a:srgbClr val="AAAAAA"/>
      </a:accent6>
      <a:hlink>
        <a:srgbClr val="0093D0"/>
      </a:hlink>
      <a:folHlink>
        <a:srgbClr val="AAAA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DK_Colliers_PPT_Template_Standard</Template>
  <TotalTime>5952</TotalTime>
  <Words>387</Words>
  <Application>Microsoft Office PowerPoint</Application>
  <PresentationFormat>A4-papir (210 x 297 mm)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Arial Bold</vt:lpstr>
      <vt:lpstr>Calibri</vt:lpstr>
      <vt:lpstr>Lucida Grande</vt:lpstr>
      <vt:lpstr>Wingdings</vt:lpstr>
      <vt:lpstr>Aaux Next Regular</vt:lpstr>
      <vt:lpstr>ヒラギノ角ゴ Pro W3</vt:lpstr>
      <vt:lpstr>DK_Colliers_PPT_Template_Standard</vt:lpstr>
      <vt:lpstr>Content Pages</vt:lpstr>
      <vt:lpstr>Sales &amp; Leases</vt:lpstr>
      <vt:lpstr>Fremtidens ejendomsmarked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Bæredygtighed </vt:lpstr>
      <vt:lpstr>PowerPoint-præsentation</vt:lpstr>
      <vt:lpstr>PowerPoint-præsentation</vt:lpstr>
      <vt:lpstr>PowerPoint-præsentation</vt:lpstr>
      <vt:lpstr>PowerPoint-præsentation</vt:lpstr>
      <vt:lpstr>  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Colliers International</dc:title>
  <dc:creator>Joseph Alberti</dc:creator>
  <cp:lastModifiedBy>Lassen, Peter</cp:lastModifiedBy>
  <cp:revision>483</cp:revision>
  <cp:lastPrinted>2017-04-18T16:57:01Z</cp:lastPrinted>
  <dcterms:created xsi:type="dcterms:W3CDTF">2015-05-04T12:13:38Z</dcterms:created>
  <dcterms:modified xsi:type="dcterms:W3CDTF">2017-04-19T07:11:46Z</dcterms:modified>
</cp:coreProperties>
</file>